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6858000" cx="12192000"/>
  <p:notesSz cx="6858000" cy="9144000"/>
  <p:embeddedFontLst>
    <p:embeddedFont>
      <p:font typeface="Roboto"/>
      <p:regular r:id="rId23"/>
      <p:bold r:id="rId24"/>
      <p:italic r:id="rId25"/>
      <p:boldItalic r:id="rId26"/>
    </p:embeddedFont>
    <p:embeddedFont>
      <p:font typeface="Tahoma"/>
      <p:regular r:id="rId27"/>
      <p:bold r:id="rId28"/>
    </p:embeddedFont>
    <p:embeddedFont>
      <p:font typeface="Quattrocento Sans"/>
      <p:regular r:id="rId29"/>
      <p:bold r:id="rId30"/>
      <p:italic r:id="rId31"/>
      <p:boldItalic r:id="rId32"/>
    </p:embeddedFont>
    <p:embeddedFont>
      <p:font typeface="Helvetica Neue"/>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7" roundtripDataSignature="AMtx7mg8lWNaGORryCCoEQiQ/x/jRgBeV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37784EE-C674-4922-9ED2-889035CFD76A}">
  <a:tblStyle styleId="{537784EE-C674-4922-9ED2-889035CFD76A}" styleName="Table_0">
    <a:wholeTbl>
      <a:tcTxStyle b="off" i="off">
        <a:font>
          <a:latin typeface="Helvetica"/>
          <a:ea typeface="Helvetica"/>
          <a:cs typeface="Helvetica"/>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6E9F0"/>
          </a:solidFill>
        </a:fill>
      </a:tcStyle>
    </a:wholeTbl>
    <a:band1H>
      <a:tcTxStyle/>
      <a:tcStyle>
        <a:fill>
          <a:solidFill>
            <a:srgbClr val="CAD0E0"/>
          </a:solidFill>
        </a:fill>
      </a:tcStyle>
    </a:band1H>
    <a:band2H>
      <a:tcTxStyle/>
    </a:band2H>
    <a:band1V>
      <a:tcTxStyle/>
      <a:tcStyle>
        <a:fill>
          <a:solidFill>
            <a:srgbClr val="CAD0E0"/>
          </a:solidFill>
        </a:fill>
      </a:tcStyle>
    </a:band1V>
    <a:band2V>
      <a:tcTxStyle/>
    </a:band2V>
    <a:lastCol>
      <a:tcTxStyle b="on" i="off">
        <a:font>
          <a:latin typeface="Helvetica"/>
          <a:ea typeface="Helvetica"/>
          <a:cs typeface="Helvetica"/>
        </a:font>
        <a:schemeClr val="lt1"/>
      </a:tcTxStyle>
      <a:tcStyle>
        <a:fill>
          <a:solidFill>
            <a:schemeClr val="accent1"/>
          </a:solidFill>
        </a:fill>
      </a:tcStyle>
    </a:lastCol>
    <a:firstCol>
      <a:tcTxStyle b="on" i="off">
        <a:font>
          <a:latin typeface="Helvetica"/>
          <a:ea typeface="Helvetica"/>
          <a:cs typeface="Helvetica"/>
        </a:font>
        <a:schemeClr val="lt1"/>
      </a:tcTxStyle>
      <a:tcStyle>
        <a:fill>
          <a:solidFill>
            <a:schemeClr val="accent1"/>
          </a:solidFill>
        </a:fill>
      </a:tcStyle>
    </a:firstCol>
    <a:lastRow>
      <a:tcTxStyle b="on" i="off">
        <a:font>
          <a:latin typeface="Helvetica"/>
          <a:ea typeface="Helvetica"/>
          <a:cs typeface="Helvetica"/>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Helvetica"/>
          <a:ea typeface="Helvetica"/>
          <a:cs typeface="Helvetica"/>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Italic.fntdata"/><Relationship Id="rId25" Type="http://schemas.openxmlformats.org/officeDocument/2006/relationships/font" Target="fonts/Roboto-italic.fntdata"/><Relationship Id="rId28" Type="http://schemas.openxmlformats.org/officeDocument/2006/relationships/font" Target="fonts/Tahoma-bold.fntdata"/><Relationship Id="rId27" Type="http://schemas.openxmlformats.org/officeDocument/2006/relationships/font" Target="fonts/Tahoma-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QuattrocentoSans-regular.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QuattrocentoSans-italic.fntdata"/><Relationship Id="rId30" Type="http://schemas.openxmlformats.org/officeDocument/2006/relationships/font" Target="fonts/QuattrocentoSans-bold.fntdata"/><Relationship Id="rId11" Type="http://schemas.openxmlformats.org/officeDocument/2006/relationships/slide" Target="slides/slide6.xml"/><Relationship Id="rId33" Type="http://schemas.openxmlformats.org/officeDocument/2006/relationships/font" Target="fonts/HelveticaNeue-regular.fntdata"/><Relationship Id="rId10" Type="http://schemas.openxmlformats.org/officeDocument/2006/relationships/slide" Target="slides/slide5.xml"/><Relationship Id="rId32" Type="http://schemas.openxmlformats.org/officeDocument/2006/relationships/font" Target="fonts/QuattrocentoSans-boldItalic.fntdata"/><Relationship Id="rId13" Type="http://schemas.openxmlformats.org/officeDocument/2006/relationships/slide" Target="slides/slide8.xml"/><Relationship Id="rId35" Type="http://schemas.openxmlformats.org/officeDocument/2006/relationships/font" Target="fonts/HelveticaNeue-italic.fntdata"/><Relationship Id="rId12" Type="http://schemas.openxmlformats.org/officeDocument/2006/relationships/slide" Target="slides/slide7.xml"/><Relationship Id="rId34" Type="http://schemas.openxmlformats.org/officeDocument/2006/relationships/font" Target="fonts/HelveticaNeue-bold.fntdata"/><Relationship Id="rId15" Type="http://schemas.openxmlformats.org/officeDocument/2006/relationships/slide" Target="slides/slide10.xml"/><Relationship Id="rId37" Type="http://customschemas.google.com/relationships/presentationmetadata" Target="metadata"/><Relationship Id="rId14" Type="http://schemas.openxmlformats.org/officeDocument/2006/relationships/slide" Target="slides/slide9.xml"/><Relationship Id="rId36" Type="http://schemas.openxmlformats.org/officeDocument/2006/relationships/font" Target="fonts/HelveticaNeue-bold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jpg>
</file>

<file path=ppt/media/image15.png>
</file>

<file path=ppt/media/image16.png>
</file>

<file path=ppt/media/image17.png>
</file>

<file path=ppt/media/image2.png>
</file>

<file path=ppt/media/image3.jpg>
</file>

<file path=ppt/media/image4.png>
</file>

<file path=ppt/media/image5.jpg>
</file>

<file path=ppt/media/image7.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400"/>
              </a:spcBef>
              <a:spcAft>
                <a:spcPts val="0"/>
              </a:spcAft>
              <a:buSzPts val="1400"/>
              <a:buNone/>
              <a:defRPr b="0" i="0" sz="1200" u="none" cap="none" strike="noStrike">
                <a:latin typeface="Calibri"/>
                <a:ea typeface="Calibri"/>
                <a:cs typeface="Calibri"/>
                <a:sym typeface="Calibri"/>
              </a:defRPr>
            </a:lvl1pPr>
            <a:lvl2pPr indent="-228600" lvl="1" marL="914400" marR="0" rtl="0" algn="l">
              <a:spcBef>
                <a:spcPts val="400"/>
              </a:spcBef>
              <a:spcAft>
                <a:spcPts val="0"/>
              </a:spcAft>
              <a:buSzPts val="1400"/>
              <a:buNone/>
              <a:defRPr b="0" i="0" sz="1200" u="none" cap="none" strike="noStrike">
                <a:latin typeface="Calibri"/>
                <a:ea typeface="Calibri"/>
                <a:cs typeface="Calibri"/>
                <a:sym typeface="Calibri"/>
              </a:defRPr>
            </a:lvl2pPr>
            <a:lvl3pPr indent="-228600" lvl="2" marL="1371600" marR="0" rtl="0" algn="l">
              <a:spcBef>
                <a:spcPts val="400"/>
              </a:spcBef>
              <a:spcAft>
                <a:spcPts val="0"/>
              </a:spcAft>
              <a:buSzPts val="1400"/>
              <a:buNone/>
              <a:defRPr b="0" i="0" sz="1200" u="none" cap="none" strike="noStrike">
                <a:latin typeface="Calibri"/>
                <a:ea typeface="Calibri"/>
                <a:cs typeface="Calibri"/>
                <a:sym typeface="Calibri"/>
              </a:defRPr>
            </a:lvl3pPr>
            <a:lvl4pPr indent="-228600" lvl="3" marL="1828800" marR="0" rtl="0" algn="l">
              <a:spcBef>
                <a:spcPts val="400"/>
              </a:spcBef>
              <a:spcAft>
                <a:spcPts val="0"/>
              </a:spcAft>
              <a:buSzPts val="1400"/>
              <a:buNone/>
              <a:defRPr b="0" i="0" sz="1200" u="none" cap="none" strike="noStrike">
                <a:latin typeface="Calibri"/>
                <a:ea typeface="Calibri"/>
                <a:cs typeface="Calibri"/>
                <a:sym typeface="Calibri"/>
              </a:defRPr>
            </a:lvl4pPr>
            <a:lvl5pPr indent="-228600" lvl="4" marL="2286000" marR="0" rtl="0" algn="l">
              <a:spcBef>
                <a:spcPts val="400"/>
              </a:spcBef>
              <a:spcAft>
                <a:spcPts val="0"/>
              </a:spcAft>
              <a:buSzPts val="1400"/>
              <a:buNone/>
              <a:defRPr b="0" i="0" sz="1200" u="none" cap="none" strike="noStrike">
                <a:latin typeface="Calibri"/>
                <a:ea typeface="Calibri"/>
                <a:cs typeface="Calibri"/>
                <a:sym typeface="Calibri"/>
              </a:defRPr>
            </a:lvl5pPr>
            <a:lvl6pPr indent="-228600" lvl="5" marL="2743200" marR="0" rtl="0" algn="l">
              <a:spcBef>
                <a:spcPts val="400"/>
              </a:spcBef>
              <a:spcAft>
                <a:spcPts val="0"/>
              </a:spcAft>
              <a:buSzPts val="1400"/>
              <a:buNone/>
              <a:defRPr b="0" i="0" sz="1200" u="none" cap="none" strike="noStrike">
                <a:latin typeface="Calibri"/>
                <a:ea typeface="Calibri"/>
                <a:cs typeface="Calibri"/>
                <a:sym typeface="Calibri"/>
              </a:defRPr>
            </a:lvl6pPr>
            <a:lvl7pPr indent="-228600" lvl="6" marL="3200400" marR="0" rtl="0" algn="l">
              <a:spcBef>
                <a:spcPts val="400"/>
              </a:spcBef>
              <a:spcAft>
                <a:spcPts val="0"/>
              </a:spcAft>
              <a:buSzPts val="1400"/>
              <a:buNone/>
              <a:defRPr b="0" i="0" sz="1200" u="none" cap="none" strike="noStrike">
                <a:latin typeface="Calibri"/>
                <a:ea typeface="Calibri"/>
                <a:cs typeface="Calibri"/>
                <a:sym typeface="Calibri"/>
              </a:defRPr>
            </a:lvl7pPr>
            <a:lvl8pPr indent="-228600" lvl="7" marL="3657600" marR="0" rtl="0" algn="l">
              <a:spcBef>
                <a:spcPts val="400"/>
              </a:spcBef>
              <a:spcAft>
                <a:spcPts val="0"/>
              </a:spcAft>
              <a:buSzPts val="1400"/>
              <a:buNone/>
              <a:defRPr b="0" i="0" sz="1200" u="none" cap="none" strike="noStrike">
                <a:latin typeface="Calibri"/>
                <a:ea typeface="Calibri"/>
                <a:cs typeface="Calibri"/>
                <a:sym typeface="Calibri"/>
              </a:defRPr>
            </a:lvl8pPr>
            <a:lvl9pPr indent="-228600" lvl="8" marL="4114800" marR="0" rtl="0" algn="l">
              <a:spcBef>
                <a:spcPts val="400"/>
              </a:spcBef>
              <a:spcAft>
                <a:spcPts val="0"/>
              </a:spcAft>
              <a:buSzPts val="1400"/>
              <a:buNone/>
              <a:defRPr b="0" i="0" sz="1200" u="none" cap="none" strike="noStrike">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 name="Shape 44"/>
        <p:cNvGrpSpPr/>
        <p:nvPr/>
      </p:nvGrpSpPr>
      <p:grpSpPr>
        <a:xfrm>
          <a:off x="0" y="0"/>
          <a:ext cx="0" cy="0"/>
          <a:chOff x="0" y="0"/>
          <a:chExt cx="0" cy="0"/>
        </a:xfrm>
      </p:grpSpPr>
      <p:sp>
        <p:nvSpPr>
          <p:cNvPr id="45" name="Google Shape;45;p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46" name="Google Shape;46;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1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114" name="Google Shape;114;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1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121" name="Google Shape;121;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28" name="Google Shape;128;p1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29" name="Google Shape;129;p12: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Helvetica Neue"/>
              <a:buNone/>
            </a:pPr>
            <a:fld id="{00000000-1234-1234-1234-123412341234}" type="slidenum">
              <a:rPr b="0" i="0" lang="en-US" sz="1800" u="none" cap="none" strike="noStrike">
                <a:solidFill>
                  <a:srgbClr val="000000"/>
                </a:solidFill>
                <a:latin typeface="Helvetica Neue"/>
                <a:ea typeface="Helvetica Neue"/>
                <a:cs typeface="Helvetica Neue"/>
                <a:sym typeface="Helvetica Neue"/>
              </a:rPr>
              <a:t>‹#›</a:t>
            </a:fld>
            <a:endParaRPr b="0" i="0" sz="1800" u="none" cap="none" strike="noStrike">
              <a:solidFill>
                <a:srgbClr val="000000"/>
              </a:solidFill>
              <a:latin typeface="Helvetica Neue"/>
              <a:ea typeface="Helvetica Neue"/>
              <a:cs typeface="Helvetica Neue"/>
              <a:sym typeface="Helvetica Neue"/>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38" name="Google Shape;138;p1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200"/>
              <a:buFont typeface="Calibri"/>
              <a:buNone/>
            </a:pPr>
            <a:r>
              <a:rPr lang="en-US"/>
              <a:t>Tối đa 5 thành viên</a:t>
            </a:r>
            <a:endParaRPr/>
          </a:p>
        </p:txBody>
      </p:sp>
      <p:sp>
        <p:nvSpPr>
          <p:cNvPr id="139" name="Google Shape;139;p13: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Helvetica Neue"/>
              <a:buNone/>
            </a:pPr>
            <a:fld id="{00000000-1234-1234-1234-123412341234}" type="slidenum">
              <a:rPr b="0" i="0" lang="en-US" sz="1800" u="none" cap="none" strike="noStrike">
                <a:solidFill>
                  <a:srgbClr val="000000"/>
                </a:solidFill>
                <a:latin typeface="Helvetica Neue"/>
                <a:ea typeface="Helvetica Neue"/>
                <a:cs typeface="Helvetica Neue"/>
                <a:sym typeface="Helvetica Neue"/>
              </a:rPr>
              <a:t>‹#›</a:t>
            </a:fld>
            <a:endParaRPr b="0" i="0" sz="1800" u="none" cap="none" strike="noStrike">
              <a:solidFill>
                <a:srgbClr val="000000"/>
              </a:solidFill>
              <a:latin typeface="Helvetica Neue"/>
              <a:ea typeface="Helvetica Neue"/>
              <a:cs typeface="Helvetica Neue"/>
              <a:sym typeface="Helvetica Neue"/>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55" name="Google Shape;155;p1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56" name="Google Shape;156;p14: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Helvetica Neue"/>
              <a:buNone/>
            </a:pPr>
            <a:fld id="{00000000-1234-1234-1234-123412341234}" type="slidenum">
              <a:rPr b="0" i="0" lang="en-US" sz="1800" u="none" cap="none" strike="noStrike">
                <a:solidFill>
                  <a:srgbClr val="000000"/>
                </a:solidFill>
                <a:latin typeface="Helvetica Neue"/>
                <a:ea typeface="Helvetica Neue"/>
                <a:cs typeface="Helvetica Neue"/>
                <a:sym typeface="Helvetica Neue"/>
              </a:rPr>
              <a:t>‹#›</a:t>
            </a:fld>
            <a:endParaRPr b="0" i="0" sz="1800" u="none" cap="none" strike="noStrike">
              <a:solidFill>
                <a:srgbClr val="000000"/>
              </a:solidFill>
              <a:latin typeface="Helvetica Neue"/>
              <a:ea typeface="Helvetica Neue"/>
              <a:cs typeface="Helvetica Neue"/>
              <a:sym typeface="Helvetica Neue"/>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p1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164" name="Google Shape;164;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70" name="Google Shape;170;p16: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1" name="Google Shape;171;p16: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Calibri"/>
              <a:buNone/>
            </a:pPr>
            <a:fld id="{00000000-1234-1234-1234-123412341234}" type="slidenum">
              <a:rPr b="0" i="0" lang="en-US" sz="1800" u="none" cap="none" strike="noStrike">
                <a:solidFill>
                  <a:srgbClr val="000000"/>
                </a:solidFill>
                <a:latin typeface="Calibri"/>
                <a:ea typeface="Calibri"/>
                <a:cs typeface="Calibri"/>
                <a:sym typeface="Calibri"/>
              </a:rPr>
              <a:t>‹#›</a:t>
            </a:fld>
            <a:endParaRPr b="0" i="0" sz="18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1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180" name="Google Shape;180;p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53" name="Google Shape;53;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0" name="Google Shape;60;p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61" name="Google Shape;61;p3: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Helvetica Neue"/>
              <a:buNone/>
            </a:pPr>
            <a:fld id="{00000000-1234-1234-1234-123412341234}" type="slidenum">
              <a:rPr b="0" i="0" lang="en-US" sz="1800" u="none" cap="none" strike="noStrike">
                <a:solidFill>
                  <a:srgbClr val="000000"/>
                </a:solidFill>
                <a:latin typeface="Helvetica Neue"/>
                <a:ea typeface="Helvetica Neue"/>
                <a:cs typeface="Helvetica Neue"/>
                <a:sym typeface="Helvetica Neue"/>
              </a:rPr>
              <a:t>‹#›</a:t>
            </a:fld>
            <a:endParaRPr b="0" i="0" sz="1800" u="none" cap="none" strike="noStrike">
              <a:solidFill>
                <a:srgbClr val="000000"/>
              </a:solidFill>
              <a:latin typeface="Helvetica Neue"/>
              <a:ea typeface="Helvetica Neue"/>
              <a:cs typeface="Helvetica Neue"/>
              <a:sym typeface="Helvetica Neue"/>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1" name="Google Shape;71;p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72" name="Google Shape;72;p4: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Helvetica Neue"/>
              <a:buNone/>
            </a:pPr>
            <a:fld id="{00000000-1234-1234-1234-123412341234}" type="slidenum">
              <a:rPr b="0" i="0" lang="en-US" sz="1800" u="none" cap="none" strike="noStrike">
                <a:solidFill>
                  <a:srgbClr val="000000"/>
                </a:solidFill>
                <a:latin typeface="Helvetica Neue"/>
                <a:ea typeface="Helvetica Neue"/>
                <a:cs typeface="Helvetica Neue"/>
                <a:sym typeface="Helvetica Neue"/>
              </a:rPr>
              <a:t>‹#›</a:t>
            </a:fld>
            <a:endParaRPr b="0" i="0" sz="1800" u="none" cap="none" strike="noStrike">
              <a:solidFill>
                <a:srgbClr val="000000"/>
              </a:solidFill>
              <a:latin typeface="Helvetica Neue"/>
              <a:ea typeface="Helvetica Neue"/>
              <a:cs typeface="Helvetica Neue"/>
              <a:sym typeface="Helvetica Neue"/>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81" name="Google Shape;81;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87" name="Google Shape;87;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93" name="Google Shape;93;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100" name="Google Shape;100;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107" name="Google Shape;107;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3.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19"/>
          <p:cNvGrpSpPr/>
          <p:nvPr/>
        </p:nvGrpSpPr>
        <p:grpSpPr>
          <a:xfrm>
            <a:off x="2" y="5984125"/>
            <a:ext cx="12204703" cy="873893"/>
            <a:chOff x="0" y="0"/>
            <a:chExt cx="12204701" cy="873891"/>
          </a:xfrm>
        </p:grpSpPr>
        <p:sp>
          <p:nvSpPr>
            <p:cNvPr id="11" name="Google Shape;11;p19"/>
            <p:cNvSpPr/>
            <p:nvPr/>
          </p:nvSpPr>
          <p:spPr>
            <a:xfrm>
              <a:off x="0" y="466"/>
              <a:ext cx="12204701" cy="873425"/>
            </a:xfrm>
            <a:prstGeom prst="rect">
              <a:avLst/>
            </a:prstGeom>
            <a:solidFill>
              <a:srgbClr val="D7D7D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2" name="Google Shape;12;p19"/>
            <p:cNvSpPr/>
            <p:nvPr/>
          </p:nvSpPr>
          <p:spPr>
            <a:xfrm>
              <a:off x="7355840" y="0"/>
              <a:ext cx="4292593" cy="873890"/>
            </a:xfrm>
            <a:custGeom>
              <a:rect b="b" l="l" r="r" t="t"/>
              <a:pathLst>
                <a:path extrusionOk="0" h="21600" w="21600">
                  <a:moveTo>
                    <a:pt x="0" y="21600"/>
                  </a:moveTo>
                  <a:lnTo>
                    <a:pt x="2367" y="0"/>
                  </a:lnTo>
                  <a:lnTo>
                    <a:pt x="21600" y="0"/>
                  </a:lnTo>
                  <a:lnTo>
                    <a:pt x="19233" y="21600"/>
                  </a:lnTo>
                  <a:close/>
                </a:path>
              </a:pathLst>
            </a:custGeom>
            <a:solidFill>
              <a:srgbClr val="F2F2F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pic>
        <p:nvPicPr>
          <p:cNvPr descr="Picture 3" id="13" name="Google Shape;13;p19"/>
          <p:cNvPicPr preferRelativeResize="0"/>
          <p:nvPr/>
        </p:nvPicPr>
        <p:blipFill rotWithShape="1">
          <a:blip r:embed="rId2">
            <a:alphaModFix/>
          </a:blip>
          <a:srcRect b="0" l="0" r="0" t="0"/>
          <a:stretch/>
        </p:blipFill>
        <p:spPr>
          <a:xfrm>
            <a:off x="205865" y="6131473"/>
            <a:ext cx="2695529" cy="611127"/>
          </a:xfrm>
          <a:prstGeom prst="rect">
            <a:avLst/>
          </a:prstGeom>
          <a:noFill/>
          <a:ln>
            <a:noFill/>
          </a:ln>
        </p:spPr>
      </p:pic>
      <p:sp>
        <p:nvSpPr>
          <p:cNvPr id="14" name="Google Shape;14;p19"/>
          <p:cNvSpPr txBox="1"/>
          <p:nvPr>
            <p:ph type="title"/>
          </p:nvPr>
        </p:nvSpPr>
        <p:spPr>
          <a:xfrm>
            <a:off x="406400" y="980440"/>
            <a:ext cx="11379200" cy="1468968"/>
          </a:xfrm>
          <a:prstGeom prst="rect">
            <a:avLst/>
          </a:prstGeom>
          <a:noFill/>
          <a:ln>
            <a:noFill/>
          </a:ln>
        </p:spPr>
        <p:txBody>
          <a:bodyPr anchorCtr="0" anchor="ctr" bIns="45700" lIns="45700" spcFirstLastPara="1" rIns="45700" wrap="square" tIns="45700">
            <a:normAutofit/>
          </a:bodyPr>
          <a:lstStyle>
            <a:lvl1pPr lvl="0" algn="l">
              <a:lnSpc>
                <a:spcPct val="100000"/>
              </a:lnSpc>
              <a:spcBef>
                <a:spcPts val="0"/>
              </a:spcBef>
              <a:spcAft>
                <a:spcPts val="0"/>
              </a:spcAft>
              <a:buClr>
                <a:schemeClr val="accent3"/>
              </a:buClr>
              <a:buSzPts val="4000"/>
              <a:buFont typeface="Tahoma"/>
              <a:buNone/>
              <a:defRPr sz="4000"/>
            </a:lvl1pPr>
            <a:lvl2pPr lvl="1" algn="l">
              <a:lnSpc>
                <a:spcPct val="100000"/>
              </a:lnSpc>
              <a:spcBef>
                <a:spcPts val="0"/>
              </a:spcBef>
              <a:spcAft>
                <a:spcPts val="0"/>
              </a:spcAft>
              <a:buClr>
                <a:schemeClr val="accent3"/>
              </a:buClr>
              <a:buSzPts val="1800"/>
              <a:buNone/>
              <a:defRPr/>
            </a:lvl2pPr>
            <a:lvl3pPr lvl="2" algn="l">
              <a:lnSpc>
                <a:spcPct val="100000"/>
              </a:lnSpc>
              <a:spcBef>
                <a:spcPts val="0"/>
              </a:spcBef>
              <a:spcAft>
                <a:spcPts val="0"/>
              </a:spcAft>
              <a:buClr>
                <a:schemeClr val="accent3"/>
              </a:buClr>
              <a:buSzPts val="1800"/>
              <a:buNone/>
              <a:defRPr/>
            </a:lvl3pPr>
            <a:lvl4pPr lvl="3" algn="l">
              <a:lnSpc>
                <a:spcPct val="100000"/>
              </a:lnSpc>
              <a:spcBef>
                <a:spcPts val="0"/>
              </a:spcBef>
              <a:spcAft>
                <a:spcPts val="0"/>
              </a:spcAft>
              <a:buClr>
                <a:schemeClr val="accent3"/>
              </a:buClr>
              <a:buSzPts val="1800"/>
              <a:buNone/>
              <a:defRPr/>
            </a:lvl4pPr>
            <a:lvl5pPr lvl="4" algn="l">
              <a:lnSpc>
                <a:spcPct val="100000"/>
              </a:lnSpc>
              <a:spcBef>
                <a:spcPts val="0"/>
              </a:spcBef>
              <a:spcAft>
                <a:spcPts val="0"/>
              </a:spcAft>
              <a:buClr>
                <a:schemeClr val="accent3"/>
              </a:buClr>
              <a:buSzPts val="1800"/>
              <a:buNone/>
              <a:defRPr/>
            </a:lvl5pPr>
            <a:lvl6pPr lvl="5" algn="l">
              <a:lnSpc>
                <a:spcPct val="100000"/>
              </a:lnSpc>
              <a:spcBef>
                <a:spcPts val="0"/>
              </a:spcBef>
              <a:spcAft>
                <a:spcPts val="0"/>
              </a:spcAft>
              <a:buClr>
                <a:schemeClr val="accent3"/>
              </a:buClr>
              <a:buSzPts val="1800"/>
              <a:buNone/>
              <a:defRPr/>
            </a:lvl6pPr>
            <a:lvl7pPr lvl="6" algn="l">
              <a:lnSpc>
                <a:spcPct val="100000"/>
              </a:lnSpc>
              <a:spcBef>
                <a:spcPts val="0"/>
              </a:spcBef>
              <a:spcAft>
                <a:spcPts val="0"/>
              </a:spcAft>
              <a:buClr>
                <a:schemeClr val="accent3"/>
              </a:buClr>
              <a:buSzPts val="1800"/>
              <a:buNone/>
              <a:defRPr/>
            </a:lvl7pPr>
            <a:lvl8pPr lvl="7" algn="l">
              <a:lnSpc>
                <a:spcPct val="100000"/>
              </a:lnSpc>
              <a:spcBef>
                <a:spcPts val="0"/>
              </a:spcBef>
              <a:spcAft>
                <a:spcPts val="0"/>
              </a:spcAft>
              <a:buClr>
                <a:schemeClr val="accent3"/>
              </a:buClr>
              <a:buSzPts val="1800"/>
              <a:buNone/>
              <a:defRPr/>
            </a:lvl8pPr>
            <a:lvl9pPr lvl="8" algn="l">
              <a:lnSpc>
                <a:spcPct val="100000"/>
              </a:lnSpc>
              <a:spcBef>
                <a:spcPts val="0"/>
              </a:spcBef>
              <a:spcAft>
                <a:spcPts val="0"/>
              </a:spcAft>
              <a:buClr>
                <a:schemeClr val="accent3"/>
              </a:buClr>
              <a:buSzPts val="1800"/>
              <a:buNone/>
              <a:defRPr/>
            </a:lvl9pPr>
          </a:lstStyle>
          <a:p/>
        </p:txBody>
      </p:sp>
      <p:sp>
        <p:nvSpPr>
          <p:cNvPr id="15" name="Google Shape;15;p19"/>
          <p:cNvSpPr txBox="1"/>
          <p:nvPr>
            <p:ph idx="1" type="body"/>
          </p:nvPr>
        </p:nvSpPr>
        <p:spPr>
          <a:xfrm>
            <a:off x="7932573" y="6201547"/>
            <a:ext cx="3139130" cy="5540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400"/>
              </a:spcBef>
              <a:spcAft>
                <a:spcPts val="0"/>
              </a:spcAft>
              <a:buClr>
                <a:srgbClr val="888888"/>
              </a:buClr>
              <a:buSzPts val="1800"/>
              <a:buFont typeface="Tahoma"/>
              <a:buNone/>
              <a:defRPr sz="1800">
                <a:solidFill>
                  <a:srgbClr val="888888"/>
                </a:solidFill>
              </a:defRPr>
            </a:lvl1pPr>
            <a:lvl2pPr indent="-228600" lvl="1" marL="914400" algn="l">
              <a:lnSpc>
                <a:spcPct val="100000"/>
              </a:lnSpc>
              <a:spcBef>
                <a:spcPts val="400"/>
              </a:spcBef>
              <a:spcAft>
                <a:spcPts val="0"/>
              </a:spcAft>
              <a:buClr>
                <a:srgbClr val="888888"/>
              </a:buClr>
              <a:buSzPts val="1800"/>
              <a:buFont typeface="Tahoma"/>
              <a:buNone/>
              <a:defRPr sz="1800">
                <a:solidFill>
                  <a:srgbClr val="888888"/>
                </a:solidFill>
              </a:defRPr>
            </a:lvl2pPr>
            <a:lvl3pPr indent="-228600" lvl="2" marL="1371600" algn="l">
              <a:lnSpc>
                <a:spcPct val="100000"/>
              </a:lnSpc>
              <a:spcBef>
                <a:spcPts val="400"/>
              </a:spcBef>
              <a:spcAft>
                <a:spcPts val="0"/>
              </a:spcAft>
              <a:buClr>
                <a:srgbClr val="888888"/>
              </a:buClr>
              <a:buSzPts val="1800"/>
              <a:buFont typeface="Tahoma"/>
              <a:buNone/>
              <a:defRPr sz="1800">
                <a:solidFill>
                  <a:srgbClr val="888888"/>
                </a:solidFill>
              </a:defRPr>
            </a:lvl3pPr>
            <a:lvl4pPr indent="-228600" lvl="3" marL="1828800" algn="l">
              <a:lnSpc>
                <a:spcPct val="100000"/>
              </a:lnSpc>
              <a:spcBef>
                <a:spcPts val="400"/>
              </a:spcBef>
              <a:spcAft>
                <a:spcPts val="0"/>
              </a:spcAft>
              <a:buClr>
                <a:srgbClr val="888888"/>
              </a:buClr>
              <a:buSzPts val="1800"/>
              <a:buFont typeface="Tahoma"/>
              <a:buNone/>
              <a:defRPr sz="1800">
                <a:solidFill>
                  <a:srgbClr val="888888"/>
                </a:solidFill>
              </a:defRPr>
            </a:lvl4pPr>
            <a:lvl5pPr indent="-228600" lvl="4" marL="2286000" algn="l">
              <a:lnSpc>
                <a:spcPct val="100000"/>
              </a:lnSpc>
              <a:spcBef>
                <a:spcPts val="400"/>
              </a:spcBef>
              <a:spcAft>
                <a:spcPts val="0"/>
              </a:spcAft>
              <a:buClr>
                <a:srgbClr val="888888"/>
              </a:buClr>
              <a:buSzPts val="1800"/>
              <a:buFont typeface="Tahoma"/>
              <a:buNone/>
              <a:defRPr sz="1800">
                <a:solidFill>
                  <a:srgbClr val="888888"/>
                </a:solidFill>
              </a:defRPr>
            </a:lvl5pPr>
            <a:lvl6pPr indent="-342900" lvl="5" marL="2743200" algn="l">
              <a:lnSpc>
                <a:spcPct val="100000"/>
              </a:lnSpc>
              <a:spcBef>
                <a:spcPts val="500"/>
              </a:spcBef>
              <a:spcAft>
                <a:spcPts val="0"/>
              </a:spcAft>
              <a:buSzPts val="1800"/>
              <a:buChar char="•"/>
              <a:defRPr/>
            </a:lvl6pPr>
            <a:lvl7pPr indent="-342900" lvl="6" marL="3200400" algn="l">
              <a:lnSpc>
                <a:spcPct val="100000"/>
              </a:lnSpc>
              <a:spcBef>
                <a:spcPts val="500"/>
              </a:spcBef>
              <a:spcAft>
                <a:spcPts val="0"/>
              </a:spcAft>
              <a:buSzPts val="1800"/>
              <a:buChar char="•"/>
              <a:defRPr/>
            </a:lvl7pPr>
            <a:lvl8pPr indent="-342900" lvl="7" marL="3657600" algn="l">
              <a:lnSpc>
                <a:spcPct val="100000"/>
              </a:lnSpc>
              <a:spcBef>
                <a:spcPts val="500"/>
              </a:spcBef>
              <a:spcAft>
                <a:spcPts val="0"/>
              </a:spcAft>
              <a:buSzPts val="1800"/>
              <a:buChar char="•"/>
              <a:defRPr/>
            </a:lvl8pPr>
            <a:lvl9pPr indent="-342900" lvl="8" marL="4114800" algn="l">
              <a:lnSpc>
                <a:spcPct val="100000"/>
              </a:lnSpc>
              <a:spcBef>
                <a:spcPts val="500"/>
              </a:spcBef>
              <a:spcAft>
                <a:spcPts val="0"/>
              </a:spcAft>
              <a:buSzPts val="1800"/>
              <a:buChar char="•"/>
              <a:defRPr/>
            </a:lvl9pPr>
          </a:lstStyle>
          <a:p/>
        </p:txBody>
      </p:sp>
      <p:sp>
        <p:nvSpPr>
          <p:cNvPr id="16" name="Google Shape;16;p19"/>
          <p:cNvSpPr txBox="1"/>
          <p:nvPr>
            <p:ph idx="12" type="sldNum"/>
          </p:nvPr>
        </p:nvSpPr>
        <p:spPr>
          <a:xfrm>
            <a:off x="11631356" y="6407339"/>
            <a:ext cx="273654" cy="264253"/>
          </a:xfrm>
          <a:prstGeom prst="rect">
            <a:avLst/>
          </a:prstGeom>
          <a:noFill/>
          <a:ln>
            <a:noFill/>
          </a:ln>
        </p:spPr>
        <p:txBody>
          <a:bodyPr anchorCtr="0" anchor="ctr" bIns="45700" lIns="45700" spcFirstLastPara="1" rIns="45700" wrap="square" tIns="45700">
            <a:spAutoFit/>
          </a:bodyPr>
          <a:lstStyle>
            <a:lvl1pPr indent="0" lvl="0" marL="0" algn="ct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1pPr>
            <a:lvl2pPr indent="0" lvl="1" marL="0" algn="ct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2pPr>
            <a:lvl3pPr indent="0" lvl="2" marL="0" algn="ct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3pPr>
            <a:lvl4pPr indent="0" lvl="3" marL="0" algn="ct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4pPr>
            <a:lvl5pPr indent="0" lvl="4" marL="0" algn="ct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5pPr>
            <a:lvl6pPr indent="0" lvl="5" marL="0" algn="ct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6pPr>
            <a:lvl7pPr indent="0" lvl="6" marL="0" algn="ct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7pPr>
            <a:lvl8pPr indent="0" lvl="7" marL="0" algn="ct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8pPr>
            <a:lvl9pPr indent="0" lvl="8" marL="0" algn="ct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pic>
        <p:nvPicPr>
          <p:cNvPr id="17" name="Google Shape;17;p19"/>
          <p:cNvPicPr preferRelativeResize="0"/>
          <p:nvPr/>
        </p:nvPicPr>
        <p:blipFill rotWithShape="1">
          <a:blip r:embed="rId3">
            <a:alphaModFix/>
          </a:blip>
          <a:srcRect b="0" l="0" r="0" t="0"/>
          <a:stretch/>
        </p:blipFill>
        <p:spPr>
          <a:xfrm>
            <a:off x="6748780" y="410845"/>
            <a:ext cx="5180330" cy="518033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tx">
  <p:cSld name="TITLE_AND_BODY">
    <p:spTree>
      <p:nvGrpSpPr>
        <p:cNvPr id="18" name="Shape 18"/>
        <p:cNvGrpSpPr/>
        <p:nvPr/>
      </p:nvGrpSpPr>
      <p:grpSpPr>
        <a:xfrm>
          <a:off x="0" y="0"/>
          <a:ext cx="0" cy="0"/>
          <a:chOff x="0" y="0"/>
          <a:chExt cx="0" cy="0"/>
        </a:xfrm>
      </p:grpSpPr>
      <p:sp>
        <p:nvSpPr>
          <p:cNvPr id="19" name="Google Shape;19;p20"/>
          <p:cNvSpPr txBox="1"/>
          <p:nvPr>
            <p:ph type="title"/>
          </p:nvPr>
        </p:nvSpPr>
        <p:spPr>
          <a:xfrm>
            <a:off x="406400" y="254853"/>
            <a:ext cx="10972800" cy="613833"/>
          </a:xfrm>
          <a:prstGeom prst="rect">
            <a:avLst/>
          </a:prstGeom>
          <a:noFill/>
          <a:ln>
            <a:noFill/>
          </a:ln>
        </p:spPr>
        <p:txBody>
          <a:bodyPr anchorCtr="0" anchor="ctr" bIns="45700" lIns="45700" spcFirstLastPara="1" rIns="45700" wrap="square" tIns="45700">
            <a:normAutofit/>
          </a:bodyPr>
          <a:lstStyle>
            <a:lvl1pPr lvl="0" algn="l">
              <a:lnSpc>
                <a:spcPct val="100000"/>
              </a:lnSpc>
              <a:spcBef>
                <a:spcPts val="0"/>
              </a:spcBef>
              <a:spcAft>
                <a:spcPts val="0"/>
              </a:spcAft>
              <a:buClr>
                <a:schemeClr val="accent3"/>
              </a:buClr>
              <a:buSzPts val="1800"/>
              <a:buNone/>
              <a:defRPr/>
            </a:lvl1pPr>
            <a:lvl2pPr lvl="1" algn="l">
              <a:lnSpc>
                <a:spcPct val="100000"/>
              </a:lnSpc>
              <a:spcBef>
                <a:spcPts val="0"/>
              </a:spcBef>
              <a:spcAft>
                <a:spcPts val="0"/>
              </a:spcAft>
              <a:buClr>
                <a:schemeClr val="accent3"/>
              </a:buClr>
              <a:buSzPts val="1800"/>
              <a:buNone/>
              <a:defRPr/>
            </a:lvl2pPr>
            <a:lvl3pPr lvl="2" algn="l">
              <a:lnSpc>
                <a:spcPct val="100000"/>
              </a:lnSpc>
              <a:spcBef>
                <a:spcPts val="0"/>
              </a:spcBef>
              <a:spcAft>
                <a:spcPts val="0"/>
              </a:spcAft>
              <a:buClr>
                <a:schemeClr val="accent3"/>
              </a:buClr>
              <a:buSzPts val="1800"/>
              <a:buNone/>
              <a:defRPr/>
            </a:lvl3pPr>
            <a:lvl4pPr lvl="3" algn="l">
              <a:lnSpc>
                <a:spcPct val="100000"/>
              </a:lnSpc>
              <a:spcBef>
                <a:spcPts val="0"/>
              </a:spcBef>
              <a:spcAft>
                <a:spcPts val="0"/>
              </a:spcAft>
              <a:buClr>
                <a:schemeClr val="accent3"/>
              </a:buClr>
              <a:buSzPts val="1800"/>
              <a:buNone/>
              <a:defRPr/>
            </a:lvl4pPr>
            <a:lvl5pPr lvl="4" algn="l">
              <a:lnSpc>
                <a:spcPct val="100000"/>
              </a:lnSpc>
              <a:spcBef>
                <a:spcPts val="0"/>
              </a:spcBef>
              <a:spcAft>
                <a:spcPts val="0"/>
              </a:spcAft>
              <a:buClr>
                <a:schemeClr val="accent3"/>
              </a:buClr>
              <a:buSzPts val="1800"/>
              <a:buNone/>
              <a:defRPr/>
            </a:lvl5pPr>
            <a:lvl6pPr lvl="5" algn="l">
              <a:lnSpc>
                <a:spcPct val="100000"/>
              </a:lnSpc>
              <a:spcBef>
                <a:spcPts val="0"/>
              </a:spcBef>
              <a:spcAft>
                <a:spcPts val="0"/>
              </a:spcAft>
              <a:buClr>
                <a:schemeClr val="accent3"/>
              </a:buClr>
              <a:buSzPts val="1800"/>
              <a:buNone/>
              <a:defRPr/>
            </a:lvl6pPr>
            <a:lvl7pPr lvl="6" algn="l">
              <a:lnSpc>
                <a:spcPct val="100000"/>
              </a:lnSpc>
              <a:spcBef>
                <a:spcPts val="0"/>
              </a:spcBef>
              <a:spcAft>
                <a:spcPts val="0"/>
              </a:spcAft>
              <a:buClr>
                <a:schemeClr val="accent3"/>
              </a:buClr>
              <a:buSzPts val="1800"/>
              <a:buNone/>
              <a:defRPr/>
            </a:lvl7pPr>
            <a:lvl8pPr lvl="7" algn="l">
              <a:lnSpc>
                <a:spcPct val="100000"/>
              </a:lnSpc>
              <a:spcBef>
                <a:spcPts val="0"/>
              </a:spcBef>
              <a:spcAft>
                <a:spcPts val="0"/>
              </a:spcAft>
              <a:buClr>
                <a:schemeClr val="accent3"/>
              </a:buClr>
              <a:buSzPts val="1800"/>
              <a:buNone/>
              <a:defRPr/>
            </a:lvl8pPr>
            <a:lvl9pPr lvl="8" algn="l">
              <a:lnSpc>
                <a:spcPct val="100000"/>
              </a:lnSpc>
              <a:spcBef>
                <a:spcPts val="0"/>
              </a:spcBef>
              <a:spcAft>
                <a:spcPts val="0"/>
              </a:spcAft>
              <a:buClr>
                <a:schemeClr val="accent3"/>
              </a:buClr>
              <a:buSzPts val="1800"/>
              <a:buNone/>
              <a:defRPr/>
            </a:lvl9pPr>
          </a:lstStyle>
          <a:p/>
        </p:txBody>
      </p:sp>
      <p:sp>
        <p:nvSpPr>
          <p:cNvPr id="20" name="Google Shape;20;p20"/>
          <p:cNvSpPr txBox="1"/>
          <p:nvPr>
            <p:ph idx="12" type="sldNum"/>
          </p:nvPr>
        </p:nvSpPr>
        <p:spPr>
          <a:xfrm>
            <a:off x="11308748" y="6407339"/>
            <a:ext cx="273654" cy="264253"/>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888888"/>
              </a:buClr>
              <a:buSzPts val="1200"/>
              <a:buFont typeface="Arial"/>
              <a:buNone/>
              <a:defRPr/>
            </a:lvl1pPr>
            <a:lvl2pPr indent="0" lvl="1" marL="0" algn="r">
              <a:lnSpc>
                <a:spcPct val="100000"/>
              </a:lnSpc>
              <a:spcBef>
                <a:spcPts val="0"/>
              </a:spcBef>
              <a:spcAft>
                <a:spcPts val="0"/>
              </a:spcAft>
              <a:buClr>
                <a:srgbClr val="888888"/>
              </a:buClr>
              <a:buSzPts val="1200"/>
              <a:buFont typeface="Arial"/>
              <a:buNone/>
              <a:defRPr/>
            </a:lvl2pPr>
            <a:lvl3pPr indent="0" lvl="2" marL="0" algn="r">
              <a:lnSpc>
                <a:spcPct val="100000"/>
              </a:lnSpc>
              <a:spcBef>
                <a:spcPts val="0"/>
              </a:spcBef>
              <a:spcAft>
                <a:spcPts val="0"/>
              </a:spcAft>
              <a:buClr>
                <a:srgbClr val="888888"/>
              </a:buClr>
              <a:buSzPts val="1200"/>
              <a:buFont typeface="Arial"/>
              <a:buNone/>
              <a:defRPr/>
            </a:lvl3pPr>
            <a:lvl4pPr indent="0" lvl="3" marL="0" algn="r">
              <a:lnSpc>
                <a:spcPct val="100000"/>
              </a:lnSpc>
              <a:spcBef>
                <a:spcPts val="0"/>
              </a:spcBef>
              <a:spcAft>
                <a:spcPts val="0"/>
              </a:spcAft>
              <a:buClr>
                <a:srgbClr val="888888"/>
              </a:buClr>
              <a:buSzPts val="1200"/>
              <a:buFont typeface="Arial"/>
              <a:buNone/>
              <a:defRPr/>
            </a:lvl4pPr>
            <a:lvl5pPr indent="0" lvl="4" marL="0" algn="r">
              <a:lnSpc>
                <a:spcPct val="100000"/>
              </a:lnSpc>
              <a:spcBef>
                <a:spcPts val="0"/>
              </a:spcBef>
              <a:spcAft>
                <a:spcPts val="0"/>
              </a:spcAft>
              <a:buClr>
                <a:srgbClr val="888888"/>
              </a:buClr>
              <a:buSzPts val="1200"/>
              <a:buFont typeface="Arial"/>
              <a:buNone/>
              <a:defRPr/>
            </a:lvl5pPr>
            <a:lvl6pPr indent="0" lvl="5" marL="0" algn="r">
              <a:lnSpc>
                <a:spcPct val="100000"/>
              </a:lnSpc>
              <a:spcBef>
                <a:spcPts val="0"/>
              </a:spcBef>
              <a:spcAft>
                <a:spcPts val="0"/>
              </a:spcAft>
              <a:buClr>
                <a:srgbClr val="888888"/>
              </a:buClr>
              <a:buSzPts val="1200"/>
              <a:buFont typeface="Arial"/>
              <a:buNone/>
              <a:defRPr/>
            </a:lvl6pPr>
            <a:lvl7pPr indent="0" lvl="6" marL="0" algn="r">
              <a:lnSpc>
                <a:spcPct val="100000"/>
              </a:lnSpc>
              <a:spcBef>
                <a:spcPts val="0"/>
              </a:spcBef>
              <a:spcAft>
                <a:spcPts val="0"/>
              </a:spcAft>
              <a:buClr>
                <a:srgbClr val="888888"/>
              </a:buClr>
              <a:buSzPts val="1200"/>
              <a:buFont typeface="Arial"/>
              <a:buNone/>
              <a:defRPr/>
            </a:lvl7pPr>
            <a:lvl8pPr indent="0" lvl="7" marL="0" algn="r">
              <a:lnSpc>
                <a:spcPct val="100000"/>
              </a:lnSpc>
              <a:spcBef>
                <a:spcPts val="0"/>
              </a:spcBef>
              <a:spcAft>
                <a:spcPts val="0"/>
              </a:spcAft>
              <a:buClr>
                <a:srgbClr val="888888"/>
              </a:buClr>
              <a:buSzPts val="1200"/>
              <a:buFont typeface="Arial"/>
              <a:buNone/>
              <a:defRPr/>
            </a:lvl8pPr>
            <a:lvl9pPr indent="0" lvl="8" marL="0" algn="r">
              <a:lnSpc>
                <a:spcPct val="100000"/>
              </a:lnSpc>
              <a:spcBef>
                <a:spcPts val="0"/>
              </a:spcBef>
              <a:spcAft>
                <a:spcPts val="0"/>
              </a:spcAft>
              <a:buClr>
                <a:srgbClr val="888888"/>
              </a:buClr>
              <a:buSzPts val="1200"/>
              <a:buFont typeface="Arial"/>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and Content">
  <p:cSld name="2_Title and Content">
    <p:spTree>
      <p:nvGrpSpPr>
        <p:cNvPr id="21" name="Shape 21"/>
        <p:cNvGrpSpPr/>
        <p:nvPr/>
      </p:nvGrpSpPr>
      <p:grpSpPr>
        <a:xfrm>
          <a:off x="0" y="0"/>
          <a:ext cx="0" cy="0"/>
          <a:chOff x="0" y="0"/>
          <a:chExt cx="0" cy="0"/>
        </a:xfrm>
      </p:grpSpPr>
      <p:sp>
        <p:nvSpPr>
          <p:cNvPr id="22" name="Google Shape;22;p21"/>
          <p:cNvSpPr txBox="1"/>
          <p:nvPr>
            <p:ph type="title"/>
          </p:nvPr>
        </p:nvSpPr>
        <p:spPr>
          <a:xfrm>
            <a:off x="2336800" y="198438"/>
            <a:ext cx="9448800" cy="487362"/>
          </a:xfrm>
          <a:prstGeom prst="rect">
            <a:avLst/>
          </a:prstGeom>
          <a:noFill/>
          <a:ln>
            <a:noFill/>
          </a:ln>
        </p:spPr>
        <p:txBody>
          <a:bodyPr anchorCtr="0" anchor="t" bIns="45700" lIns="45700" spcFirstLastPara="1" rIns="45700" wrap="square" tIns="45700">
            <a:normAutofit/>
          </a:bodyPr>
          <a:lstStyle>
            <a:lvl1pPr lvl="0" algn="r">
              <a:lnSpc>
                <a:spcPct val="100000"/>
              </a:lnSpc>
              <a:spcBef>
                <a:spcPts val="0"/>
              </a:spcBef>
              <a:spcAft>
                <a:spcPts val="0"/>
              </a:spcAft>
              <a:buClr>
                <a:schemeClr val="lt1"/>
              </a:buClr>
              <a:buSzPts val="2400"/>
              <a:buFont typeface="Quattrocento Sans"/>
              <a:buNone/>
              <a:defRPr b="0" i="0" sz="2400">
                <a:solidFill>
                  <a:schemeClr val="lt1"/>
                </a:solidFill>
                <a:latin typeface="Quattrocento Sans"/>
                <a:ea typeface="Quattrocento Sans"/>
                <a:cs typeface="Quattrocento Sans"/>
                <a:sym typeface="Quattrocento Sans"/>
              </a:defRPr>
            </a:lvl1pPr>
            <a:lvl2pPr lvl="1" algn="l">
              <a:lnSpc>
                <a:spcPct val="100000"/>
              </a:lnSpc>
              <a:spcBef>
                <a:spcPts val="0"/>
              </a:spcBef>
              <a:spcAft>
                <a:spcPts val="0"/>
              </a:spcAft>
              <a:buClr>
                <a:schemeClr val="accent3"/>
              </a:buClr>
              <a:buSzPts val="1800"/>
              <a:buNone/>
              <a:defRPr/>
            </a:lvl2pPr>
            <a:lvl3pPr lvl="2" algn="l">
              <a:lnSpc>
                <a:spcPct val="100000"/>
              </a:lnSpc>
              <a:spcBef>
                <a:spcPts val="0"/>
              </a:spcBef>
              <a:spcAft>
                <a:spcPts val="0"/>
              </a:spcAft>
              <a:buClr>
                <a:schemeClr val="accent3"/>
              </a:buClr>
              <a:buSzPts val="1800"/>
              <a:buNone/>
              <a:defRPr/>
            </a:lvl3pPr>
            <a:lvl4pPr lvl="3" algn="l">
              <a:lnSpc>
                <a:spcPct val="100000"/>
              </a:lnSpc>
              <a:spcBef>
                <a:spcPts val="0"/>
              </a:spcBef>
              <a:spcAft>
                <a:spcPts val="0"/>
              </a:spcAft>
              <a:buClr>
                <a:schemeClr val="accent3"/>
              </a:buClr>
              <a:buSzPts val="1800"/>
              <a:buNone/>
              <a:defRPr/>
            </a:lvl4pPr>
            <a:lvl5pPr lvl="4" algn="l">
              <a:lnSpc>
                <a:spcPct val="100000"/>
              </a:lnSpc>
              <a:spcBef>
                <a:spcPts val="0"/>
              </a:spcBef>
              <a:spcAft>
                <a:spcPts val="0"/>
              </a:spcAft>
              <a:buClr>
                <a:schemeClr val="accent3"/>
              </a:buClr>
              <a:buSzPts val="1800"/>
              <a:buNone/>
              <a:defRPr/>
            </a:lvl5pPr>
            <a:lvl6pPr lvl="5" algn="l">
              <a:lnSpc>
                <a:spcPct val="100000"/>
              </a:lnSpc>
              <a:spcBef>
                <a:spcPts val="0"/>
              </a:spcBef>
              <a:spcAft>
                <a:spcPts val="0"/>
              </a:spcAft>
              <a:buClr>
                <a:schemeClr val="accent3"/>
              </a:buClr>
              <a:buSzPts val="1800"/>
              <a:buNone/>
              <a:defRPr/>
            </a:lvl6pPr>
            <a:lvl7pPr lvl="6" algn="l">
              <a:lnSpc>
                <a:spcPct val="100000"/>
              </a:lnSpc>
              <a:spcBef>
                <a:spcPts val="0"/>
              </a:spcBef>
              <a:spcAft>
                <a:spcPts val="0"/>
              </a:spcAft>
              <a:buClr>
                <a:schemeClr val="accent3"/>
              </a:buClr>
              <a:buSzPts val="1800"/>
              <a:buNone/>
              <a:defRPr/>
            </a:lvl7pPr>
            <a:lvl8pPr lvl="7" algn="l">
              <a:lnSpc>
                <a:spcPct val="100000"/>
              </a:lnSpc>
              <a:spcBef>
                <a:spcPts val="0"/>
              </a:spcBef>
              <a:spcAft>
                <a:spcPts val="0"/>
              </a:spcAft>
              <a:buClr>
                <a:schemeClr val="accent3"/>
              </a:buClr>
              <a:buSzPts val="1800"/>
              <a:buNone/>
              <a:defRPr/>
            </a:lvl8pPr>
            <a:lvl9pPr lvl="8" algn="l">
              <a:lnSpc>
                <a:spcPct val="100000"/>
              </a:lnSpc>
              <a:spcBef>
                <a:spcPts val="0"/>
              </a:spcBef>
              <a:spcAft>
                <a:spcPts val="0"/>
              </a:spcAft>
              <a:buClr>
                <a:schemeClr val="accent3"/>
              </a:buClr>
              <a:buSzPts val="1800"/>
              <a:buNone/>
              <a:defRPr/>
            </a:lvl9pPr>
          </a:lstStyle>
          <a:p/>
        </p:txBody>
      </p:sp>
      <p:sp>
        <p:nvSpPr>
          <p:cNvPr id="23" name="Google Shape;23;p21"/>
          <p:cNvSpPr txBox="1"/>
          <p:nvPr>
            <p:ph idx="1" type="body"/>
          </p:nvPr>
        </p:nvSpPr>
        <p:spPr>
          <a:xfrm>
            <a:off x="1727200" y="1066800"/>
            <a:ext cx="10363200" cy="457200"/>
          </a:xfrm>
          <a:prstGeom prst="rect">
            <a:avLst/>
          </a:prstGeom>
          <a:noFill/>
          <a:ln>
            <a:noFill/>
          </a:ln>
        </p:spPr>
        <p:txBody>
          <a:bodyPr anchorCtr="0" anchor="t" bIns="45700" lIns="45700" spcFirstLastPara="1" rIns="45700" wrap="square" tIns="45700">
            <a:normAutofit/>
          </a:bodyPr>
          <a:lstStyle>
            <a:lvl1pPr indent="-228600" lvl="0" marL="457200" algn="l">
              <a:lnSpc>
                <a:spcPct val="100000"/>
              </a:lnSpc>
              <a:spcBef>
                <a:spcPts val="500"/>
              </a:spcBef>
              <a:spcAft>
                <a:spcPts val="0"/>
              </a:spcAft>
              <a:buSzPts val="2400"/>
              <a:buFont typeface="Quattrocento Sans"/>
              <a:buNone/>
              <a:defRPr b="1" sz="2400">
                <a:latin typeface="Quattrocento Sans"/>
                <a:ea typeface="Quattrocento Sans"/>
                <a:cs typeface="Quattrocento Sans"/>
                <a:sym typeface="Quattrocento Sans"/>
              </a:defRPr>
            </a:lvl1pPr>
            <a:lvl2pPr indent="-228600" lvl="1" marL="914400" algn="just">
              <a:lnSpc>
                <a:spcPct val="100000"/>
              </a:lnSpc>
              <a:spcBef>
                <a:spcPts val="500"/>
              </a:spcBef>
              <a:spcAft>
                <a:spcPts val="0"/>
              </a:spcAft>
              <a:buSzPts val="1600"/>
              <a:buFont typeface="Roboto"/>
              <a:buNone/>
              <a:defRPr sz="1600">
                <a:latin typeface="Roboto"/>
                <a:ea typeface="Roboto"/>
                <a:cs typeface="Roboto"/>
                <a:sym typeface="Roboto"/>
              </a:defRPr>
            </a:lvl2pPr>
            <a:lvl3pPr indent="-330200" lvl="2" marL="1371600" algn="just">
              <a:lnSpc>
                <a:spcPct val="100000"/>
              </a:lnSpc>
              <a:spcBef>
                <a:spcPts val="500"/>
              </a:spcBef>
              <a:spcAft>
                <a:spcPts val="0"/>
              </a:spcAft>
              <a:buSzPts val="1600"/>
              <a:buFont typeface="Roboto"/>
              <a:buChar char="•"/>
              <a:defRPr sz="1600">
                <a:latin typeface="Roboto"/>
                <a:ea typeface="Roboto"/>
                <a:cs typeface="Roboto"/>
                <a:sym typeface="Roboto"/>
              </a:defRPr>
            </a:lvl3pPr>
            <a:lvl4pPr indent="-330200" lvl="3" marL="1828800" algn="just">
              <a:lnSpc>
                <a:spcPct val="100000"/>
              </a:lnSpc>
              <a:spcBef>
                <a:spcPts val="500"/>
              </a:spcBef>
              <a:spcAft>
                <a:spcPts val="0"/>
              </a:spcAft>
              <a:buSzPts val="1600"/>
              <a:buFont typeface="Courier New"/>
              <a:buChar char="o"/>
              <a:defRPr sz="1600">
                <a:latin typeface="Roboto"/>
                <a:ea typeface="Roboto"/>
                <a:cs typeface="Roboto"/>
                <a:sym typeface="Roboto"/>
              </a:defRPr>
            </a:lvl4pPr>
            <a:lvl5pPr indent="-330200" lvl="4" marL="2286000" algn="just">
              <a:lnSpc>
                <a:spcPct val="100000"/>
              </a:lnSpc>
              <a:spcBef>
                <a:spcPts val="500"/>
              </a:spcBef>
              <a:spcAft>
                <a:spcPts val="0"/>
              </a:spcAft>
              <a:buSzPts val="1600"/>
              <a:buFont typeface="Roboto"/>
              <a:buChar char="»"/>
              <a:defRPr sz="1600">
                <a:latin typeface="Roboto"/>
                <a:ea typeface="Roboto"/>
                <a:cs typeface="Roboto"/>
                <a:sym typeface="Roboto"/>
              </a:defRPr>
            </a:lvl5pPr>
            <a:lvl6pPr indent="-342900" lvl="5" marL="2743200" algn="l">
              <a:lnSpc>
                <a:spcPct val="100000"/>
              </a:lnSpc>
              <a:spcBef>
                <a:spcPts val="500"/>
              </a:spcBef>
              <a:spcAft>
                <a:spcPts val="0"/>
              </a:spcAft>
              <a:buSzPts val="1800"/>
              <a:buChar char="•"/>
              <a:defRPr/>
            </a:lvl6pPr>
            <a:lvl7pPr indent="-342900" lvl="6" marL="3200400" algn="l">
              <a:lnSpc>
                <a:spcPct val="100000"/>
              </a:lnSpc>
              <a:spcBef>
                <a:spcPts val="500"/>
              </a:spcBef>
              <a:spcAft>
                <a:spcPts val="0"/>
              </a:spcAft>
              <a:buSzPts val="1800"/>
              <a:buChar char="•"/>
              <a:defRPr/>
            </a:lvl7pPr>
            <a:lvl8pPr indent="-342900" lvl="7" marL="3657600" algn="l">
              <a:lnSpc>
                <a:spcPct val="100000"/>
              </a:lnSpc>
              <a:spcBef>
                <a:spcPts val="500"/>
              </a:spcBef>
              <a:spcAft>
                <a:spcPts val="0"/>
              </a:spcAft>
              <a:buSzPts val="1800"/>
              <a:buChar char="•"/>
              <a:defRPr/>
            </a:lvl8pPr>
            <a:lvl9pPr indent="-342900" lvl="8" marL="4114800" algn="l">
              <a:lnSpc>
                <a:spcPct val="100000"/>
              </a:lnSpc>
              <a:spcBef>
                <a:spcPts val="500"/>
              </a:spcBef>
              <a:spcAft>
                <a:spcPts val="0"/>
              </a:spcAft>
              <a:buSzPts val="18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0">
  <p:cSld name="Title and Content 0">
    <p:spTree>
      <p:nvGrpSpPr>
        <p:cNvPr id="24" name="Shape 24"/>
        <p:cNvGrpSpPr/>
        <p:nvPr/>
      </p:nvGrpSpPr>
      <p:grpSpPr>
        <a:xfrm>
          <a:off x="0" y="0"/>
          <a:ext cx="0" cy="0"/>
          <a:chOff x="0" y="0"/>
          <a:chExt cx="0" cy="0"/>
        </a:xfrm>
      </p:grpSpPr>
      <p:sp>
        <p:nvSpPr>
          <p:cNvPr id="25" name="Google Shape;25;p22"/>
          <p:cNvSpPr txBox="1"/>
          <p:nvPr>
            <p:ph type="title"/>
          </p:nvPr>
        </p:nvSpPr>
        <p:spPr>
          <a:xfrm>
            <a:off x="406400" y="254853"/>
            <a:ext cx="10972800" cy="613833"/>
          </a:xfrm>
          <a:prstGeom prst="rect">
            <a:avLst/>
          </a:prstGeom>
          <a:noFill/>
          <a:ln>
            <a:noFill/>
          </a:ln>
        </p:spPr>
        <p:txBody>
          <a:bodyPr anchorCtr="0" anchor="ctr" bIns="45700" lIns="45700" spcFirstLastPara="1" rIns="45700" wrap="square" tIns="45700">
            <a:normAutofit/>
          </a:bodyPr>
          <a:lstStyle>
            <a:lvl1pPr lvl="0" algn="l">
              <a:lnSpc>
                <a:spcPct val="100000"/>
              </a:lnSpc>
              <a:spcBef>
                <a:spcPts val="0"/>
              </a:spcBef>
              <a:spcAft>
                <a:spcPts val="0"/>
              </a:spcAft>
              <a:buClr>
                <a:schemeClr val="accent3"/>
              </a:buClr>
              <a:buSzPts val="1800"/>
              <a:buNone/>
              <a:defRPr/>
            </a:lvl1pPr>
            <a:lvl2pPr lvl="1" algn="l">
              <a:lnSpc>
                <a:spcPct val="100000"/>
              </a:lnSpc>
              <a:spcBef>
                <a:spcPts val="0"/>
              </a:spcBef>
              <a:spcAft>
                <a:spcPts val="0"/>
              </a:spcAft>
              <a:buClr>
                <a:schemeClr val="accent3"/>
              </a:buClr>
              <a:buSzPts val="1800"/>
              <a:buNone/>
              <a:defRPr/>
            </a:lvl2pPr>
            <a:lvl3pPr lvl="2" algn="l">
              <a:lnSpc>
                <a:spcPct val="100000"/>
              </a:lnSpc>
              <a:spcBef>
                <a:spcPts val="0"/>
              </a:spcBef>
              <a:spcAft>
                <a:spcPts val="0"/>
              </a:spcAft>
              <a:buClr>
                <a:schemeClr val="accent3"/>
              </a:buClr>
              <a:buSzPts val="1800"/>
              <a:buNone/>
              <a:defRPr/>
            </a:lvl3pPr>
            <a:lvl4pPr lvl="3" algn="l">
              <a:lnSpc>
                <a:spcPct val="100000"/>
              </a:lnSpc>
              <a:spcBef>
                <a:spcPts val="0"/>
              </a:spcBef>
              <a:spcAft>
                <a:spcPts val="0"/>
              </a:spcAft>
              <a:buClr>
                <a:schemeClr val="accent3"/>
              </a:buClr>
              <a:buSzPts val="1800"/>
              <a:buNone/>
              <a:defRPr/>
            </a:lvl4pPr>
            <a:lvl5pPr lvl="4" algn="l">
              <a:lnSpc>
                <a:spcPct val="100000"/>
              </a:lnSpc>
              <a:spcBef>
                <a:spcPts val="0"/>
              </a:spcBef>
              <a:spcAft>
                <a:spcPts val="0"/>
              </a:spcAft>
              <a:buClr>
                <a:schemeClr val="accent3"/>
              </a:buClr>
              <a:buSzPts val="1800"/>
              <a:buNone/>
              <a:defRPr/>
            </a:lvl5pPr>
            <a:lvl6pPr lvl="5" algn="l">
              <a:lnSpc>
                <a:spcPct val="100000"/>
              </a:lnSpc>
              <a:spcBef>
                <a:spcPts val="0"/>
              </a:spcBef>
              <a:spcAft>
                <a:spcPts val="0"/>
              </a:spcAft>
              <a:buClr>
                <a:schemeClr val="accent3"/>
              </a:buClr>
              <a:buSzPts val="1800"/>
              <a:buNone/>
              <a:defRPr/>
            </a:lvl6pPr>
            <a:lvl7pPr lvl="6" algn="l">
              <a:lnSpc>
                <a:spcPct val="100000"/>
              </a:lnSpc>
              <a:spcBef>
                <a:spcPts val="0"/>
              </a:spcBef>
              <a:spcAft>
                <a:spcPts val="0"/>
              </a:spcAft>
              <a:buClr>
                <a:schemeClr val="accent3"/>
              </a:buClr>
              <a:buSzPts val="1800"/>
              <a:buNone/>
              <a:defRPr/>
            </a:lvl7pPr>
            <a:lvl8pPr lvl="7" algn="l">
              <a:lnSpc>
                <a:spcPct val="100000"/>
              </a:lnSpc>
              <a:spcBef>
                <a:spcPts val="0"/>
              </a:spcBef>
              <a:spcAft>
                <a:spcPts val="0"/>
              </a:spcAft>
              <a:buClr>
                <a:schemeClr val="accent3"/>
              </a:buClr>
              <a:buSzPts val="1800"/>
              <a:buNone/>
              <a:defRPr/>
            </a:lvl8pPr>
            <a:lvl9pPr lvl="8" algn="l">
              <a:lnSpc>
                <a:spcPct val="100000"/>
              </a:lnSpc>
              <a:spcBef>
                <a:spcPts val="0"/>
              </a:spcBef>
              <a:spcAft>
                <a:spcPts val="0"/>
              </a:spcAft>
              <a:buClr>
                <a:schemeClr val="accent3"/>
              </a:buClr>
              <a:buSzPts val="1800"/>
              <a:buNone/>
              <a:defRPr/>
            </a:lvl9pPr>
          </a:lstStyle>
          <a:p/>
        </p:txBody>
      </p:sp>
      <p:sp>
        <p:nvSpPr>
          <p:cNvPr id="26" name="Google Shape;26;p22"/>
          <p:cNvSpPr txBox="1"/>
          <p:nvPr>
            <p:ph idx="12" type="sldNum"/>
          </p:nvPr>
        </p:nvSpPr>
        <p:spPr>
          <a:xfrm>
            <a:off x="11308748" y="6407339"/>
            <a:ext cx="273654" cy="264253"/>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888888"/>
              </a:buClr>
              <a:buSzPts val="1200"/>
              <a:buFont typeface="Arial"/>
              <a:buNone/>
              <a:defRPr/>
            </a:lvl1pPr>
            <a:lvl2pPr indent="0" lvl="1" marL="0" algn="r">
              <a:lnSpc>
                <a:spcPct val="100000"/>
              </a:lnSpc>
              <a:spcBef>
                <a:spcPts val="0"/>
              </a:spcBef>
              <a:spcAft>
                <a:spcPts val="0"/>
              </a:spcAft>
              <a:buClr>
                <a:srgbClr val="888888"/>
              </a:buClr>
              <a:buSzPts val="1200"/>
              <a:buFont typeface="Arial"/>
              <a:buNone/>
              <a:defRPr/>
            </a:lvl2pPr>
            <a:lvl3pPr indent="0" lvl="2" marL="0" algn="r">
              <a:lnSpc>
                <a:spcPct val="100000"/>
              </a:lnSpc>
              <a:spcBef>
                <a:spcPts val="0"/>
              </a:spcBef>
              <a:spcAft>
                <a:spcPts val="0"/>
              </a:spcAft>
              <a:buClr>
                <a:srgbClr val="888888"/>
              </a:buClr>
              <a:buSzPts val="1200"/>
              <a:buFont typeface="Arial"/>
              <a:buNone/>
              <a:defRPr/>
            </a:lvl3pPr>
            <a:lvl4pPr indent="0" lvl="3" marL="0" algn="r">
              <a:lnSpc>
                <a:spcPct val="100000"/>
              </a:lnSpc>
              <a:spcBef>
                <a:spcPts val="0"/>
              </a:spcBef>
              <a:spcAft>
                <a:spcPts val="0"/>
              </a:spcAft>
              <a:buClr>
                <a:srgbClr val="888888"/>
              </a:buClr>
              <a:buSzPts val="1200"/>
              <a:buFont typeface="Arial"/>
              <a:buNone/>
              <a:defRPr/>
            </a:lvl4pPr>
            <a:lvl5pPr indent="0" lvl="4" marL="0" algn="r">
              <a:lnSpc>
                <a:spcPct val="100000"/>
              </a:lnSpc>
              <a:spcBef>
                <a:spcPts val="0"/>
              </a:spcBef>
              <a:spcAft>
                <a:spcPts val="0"/>
              </a:spcAft>
              <a:buClr>
                <a:srgbClr val="888888"/>
              </a:buClr>
              <a:buSzPts val="1200"/>
              <a:buFont typeface="Arial"/>
              <a:buNone/>
              <a:defRPr/>
            </a:lvl5pPr>
            <a:lvl6pPr indent="0" lvl="5" marL="0" algn="r">
              <a:lnSpc>
                <a:spcPct val="100000"/>
              </a:lnSpc>
              <a:spcBef>
                <a:spcPts val="0"/>
              </a:spcBef>
              <a:spcAft>
                <a:spcPts val="0"/>
              </a:spcAft>
              <a:buClr>
                <a:srgbClr val="888888"/>
              </a:buClr>
              <a:buSzPts val="1200"/>
              <a:buFont typeface="Arial"/>
              <a:buNone/>
              <a:defRPr/>
            </a:lvl6pPr>
            <a:lvl7pPr indent="0" lvl="6" marL="0" algn="r">
              <a:lnSpc>
                <a:spcPct val="100000"/>
              </a:lnSpc>
              <a:spcBef>
                <a:spcPts val="0"/>
              </a:spcBef>
              <a:spcAft>
                <a:spcPts val="0"/>
              </a:spcAft>
              <a:buClr>
                <a:srgbClr val="888888"/>
              </a:buClr>
              <a:buSzPts val="1200"/>
              <a:buFont typeface="Arial"/>
              <a:buNone/>
              <a:defRPr/>
            </a:lvl7pPr>
            <a:lvl8pPr indent="0" lvl="7" marL="0" algn="r">
              <a:lnSpc>
                <a:spcPct val="100000"/>
              </a:lnSpc>
              <a:spcBef>
                <a:spcPts val="0"/>
              </a:spcBef>
              <a:spcAft>
                <a:spcPts val="0"/>
              </a:spcAft>
              <a:buClr>
                <a:srgbClr val="888888"/>
              </a:buClr>
              <a:buSzPts val="1200"/>
              <a:buFont typeface="Arial"/>
              <a:buNone/>
              <a:defRPr/>
            </a:lvl8pPr>
            <a:lvl9pPr indent="0" lvl="8" marL="0" algn="r">
              <a:lnSpc>
                <a:spcPct val="100000"/>
              </a:lnSpc>
              <a:spcBef>
                <a:spcPts val="0"/>
              </a:spcBef>
              <a:spcAft>
                <a:spcPts val="0"/>
              </a:spcAft>
              <a:buClr>
                <a:srgbClr val="888888"/>
              </a:buClr>
              <a:buSzPts val="1200"/>
              <a:buFont typeface="Arial"/>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1_Title and Content">
    <p:spTree>
      <p:nvGrpSpPr>
        <p:cNvPr id="27" name="Shape 27"/>
        <p:cNvGrpSpPr/>
        <p:nvPr/>
      </p:nvGrpSpPr>
      <p:grpSpPr>
        <a:xfrm>
          <a:off x="0" y="0"/>
          <a:ext cx="0" cy="0"/>
          <a:chOff x="0" y="0"/>
          <a:chExt cx="0" cy="0"/>
        </a:xfrm>
      </p:grpSpPr>
      <p:sp>
        <p:nvSpPr>
          <p:cNvPr id="28" name="Google Shape;28;p23"/>
          <p:cNvSpPr txBox="1"/>
          <p:nvPr>
            <p:ph type="title"/>
          </p:nvPr>
        </p:nvSpPr>
        <p:spPr>
          <a:xfrm>
            <a:off x="2336800" y="198438"/>
            <a:ext cx="9448800" cy="487362"/>
          </a:xfrm>
          <a:prstGeom prst="rect">
            <a:avLst/>
          </a:prstGeom>
          <a:noFill/>
          <a:ln>
            <a:noFill/>
          </a:ln>
        </p:spPr>
        <p:txBody>
          <a:bodyPr anchorCtr="0" anchor="t" bIns="45700" lIns="45700" spcFirstLastPara="1" rIns="45700" wrap="square" tIns="45700">
            <a:normAutofit/>
          </a:bodyPr>
          <a:lstStyle>
            <a:lvl1pPr lvl="0" algn="r">
              <a:lnSpc>
                <a:spcPct val="100000"/>
              </a:lnSpc>
              <a:spcBef>
                <a:spcPts val="0"/>
              </a:spcBef>
              <a:spcAft>
                <a:spcPts val="0"/>
              </a:spcAft>
              <a:buClr>
                <a:schemeClr val="lt1"/>
              </a:buClr>
              <a:buSzPts val="2400"/>
              <a:buFont typeface="Quattrocento Sans"/>
              <a:buNone/>
              <a:defRPr b="0" i="0" sz="2400">
                <a:solidFill>
                  <a:schemeClr val="lt1"/>
                </a:solidFill>
                <a:latin typeface="Quattrocento Sans"/>
                <a:ea typeface="Quattrocento Sans"/>
                <a:cs typeface="Quattrocento Sans"/>
                <a:sym typeface="Quattrocento Sans"/>
              </a:defRPr>
            </a:lvl1pPr>
            <a:lvl2pPr lvl="1" algn="l">
              <a:lnSpc>
                <a:spcPct val="100000"/>
              </a:lnSpc>
              <a:spcBef>
                <a:spcPts val="0"/>
              </a:spcBef>
              <a:spcAft>
                <a:spcPts val="0"/>
              </a:spcAft>
              <a:buClr>
                <a:schemeClr val="accent3"/>
              </a:buClr>
              <a:buSzPts val="1800"/>
              <a:buNone/>
              <a:defRPr/>
            </a:lvl2pPr>
            <a:lvl3pPr lvl="2" algn="l">
              <a:lnSpc>
                <a:spcPct val="100000"/>
              </a:lnSpc>
              <a:spcBef>
                <a:spcPts val="0"/>
              </a:spcBef>
              <a:spcAft>
                <a:spcPts val="0"/>
              </a:spcAft>
              <a:buClr>
                <a:schemeClr val="accent3"/>
              </a:buClr>
              <a:buSzPts val="1800"/>
              <a:buNone/>
              <a:defRPr/>
            </a:lvl3pPr>
            <a:lvl4pPr lvl="3" algn="l">
              <a:lnSpc>
                <a:spcPct val="100000"/>
              </a:lnSpc>
              <a:spcBef>
                <a:spcPts val="0"/>
              </a:spcBef>
              <a:spcAft>
                <a:spcPts val="0"/>
              </a:spcAft>
              <a:buClr>
                <a:schemeClr val="accent3"/>
              </a:buClr>
              <a:buSzPts val="1800"/>
              <a:buNone/>
              <a:defRPr/>
            </a:lvl4pPr>
            <a:lvl5pPr lvl="4" algn="l">
              <a:lnSpc>
                <a:spcPct val="100000"/>
              </a:lnSpc>
              <a:spcBef>
                <a:spcPts val="0"/>
              </a:spcBef>
              <a:spcAft>
                <a:spcPts val="0"/>
              </a:spcAft>
              <a:buClr>
                <a:schemeClr val="accent3"/>
              </a:buClr>
              <a:buSzPts val="1800"/>
              <a:buNone/>
              <a:defRPr/>
            </a:lvl5pPr>
            <a:lvl6pPr lvl="5" algn="l">
              <a:lnSpc>
                <a:spcPct val="100000"/>
              </a:lnSpc>
              <a:spcBef>
                <a:spcPts val="0"/>
              </a:spcBef>
              <a:spcAft>
                <a:spcPts val="0"/>
              </a:spcAft>
              <a:buClr>
                <a:schemeClr val="accent3"/>
              </a:buClr>
              <a:buSzPts val="1800"/>
              <a:buNone/>
              <a:defRPr/>
            </a:lvl6pPr>
            <a:lvl7pPr lvl="6" algn="l">
              <a:lnSpc>
                <a:spcPct val="100000"/>
              </a:lnSpc>
              <a:spcBef>
                <a:spcPts val="0"/>
              </a:spcBef>
              <a:spcAft>
                <a:spcPts val="0"/>
              </a:spcAft>
              <a:buClr>
                <a:schemeClr val="accent3"/>
              </a:buClr>
              <a:buSzPts val="1800"/>
              <a:buNone/>
              <a:defRPr/>
            </a:lvl7pPr>
            <a:lvl8pPr lvl="7" algn="l">
              <a:lnSpc>
                <a:spcPct val="100000"/>
              </a:lnSpc>
              <a:spcBef>
                <a:spcPts val="0"/>
              </a:spcBef>
              <a:spcAft>
                <a:spcPts val="0"/>
              </a:spcAft>
              <a:buClr>
                <a:schemeClr val="accent3"/>
              </a:buClr>
              <a:buSzPts val="1800"/>
              <a:buNone/>
              <a:defRPr/>
            </a:lvl8pPr>
            <a:lvl9pPr lvl="8" algn="l">
              <a:lnSpc>
                <a:spcPct val="100000"/>
              </a:lnSpc>
              <a:spcBef>
                <a:spcPts val="0"/>
              </a:spcBef>
              <a:spcAft>
                <a:spcPts val="0"/>
              </a:spcAft>
              <a:buClr>
                <a:schemeClr val="accent3"/>
              </a:buClr>
              <a:buSzPts val="1800"/>
              <a:buNone/>
              <a:defRPr/>
            </a:lvl9pPr>
          </a:lstStyle>
          <a:p/>
        </p:txBody>
      </p:sp>
      <p:sp>
        <p:nvSpPr>
          <p:cNvPr id="29" name="Google Shape;29;p23"/>
          <p:cNvSpPr txBox="1"/>
          <p:nvPr>
            <p:ph idx="1" type="body"/>
          </p:nvPr>
        </p:nvSpPr>
        <p:spPr>
          <a:xfrm>
            <a:off x="1727200" y="1066800"/>
            <a:ext cx="10363200" cy="457200"/>
          </a:xfrm>
          <a:prstGeom prst="rect">
            <a:avLst/>
          </a:prstGeom>
          <a:noFill/>
          <a:ln>
            <a:noFill/>
          </a:ln>
        </p:spPr>
        <p:txBody>
          <a:bodyPr anchorCtr="0" anchor="t" bIns="45700" lIns="45700" spcFirstLastPara="1" rIns="45700" wrap="square" tIns="45700">
            <a:normAutofit/>
          </a:bodyPr>
          <a:lstStyle>
            <a:lvl1pPr indent="-228600" lvl="0" marL="457200" algn="l">
              <a:lnSpc>
                <a:spcPct val="100000"/>
              </a:lnSpc>
              <a:spcBef>
                <a:spcPts val="500"/>
              </a:spcBef>
              <a:spcAft>
                <a:spcPts val="0"/>
              </a:spcAft>
              <a:buSzPts val="2400"/>
              <a:buFont typeface="Quattrocento Sans"/>
              <a:buNone/>
              <a:defRPr b="1" sz="2400">
                <a:latin typeface="Quattrocento Sans"/>
                <a:ea typeface="Quattrocento Sans"/>
                <a:cs typeface="Quattrocento Sans"/>
                <a:sym typeface="Quattrocento Sans"/>
              </a:defRPr>
            </a:lvl1pPr>
            <a:lvl2pPr indent="-228600" lvl="1" marL="914400" algn="just">
              <a:lnSpc>
                <a:spcPct val="100000"/>
              </a:lnSpc>
              <a:spcBef>
                <a:spcPts val="500"/>
              </a:spcBef>
              <a:spcAft>
                <a:spcPts val="0"/>
              </a:spcAft>
              <a:buSzPts val="1600"/>
              <a:buFont typeface="Roboto"/>
              <a:buNone/>
              <a:defRPr sz="1600">
                <a:latin typeface="Roboto"/>
                <a:ea typeface="Roboto"/>
                <a:cs typeface="Roboto"/>
                <a:sym typeface="Roboto"/>
              </a:defRPr>
            </a:lvl2pPr>
            <a:lvl3pPr indent="-330200" lvl="2" marL="1371600" algn="just">
              <a:lnSpc>
                <a:spcPct val="100000"/>
              </a:lnSpc>
              <a:spcBef>
                <a:spcPts val="500"/>
              </a:spcBef>
              <a:spcAft>
                <a:spcPts val="0"/>
              </a:spcAft>
              <a:buSzPts val="1600"/>
              <a:buFont typeface="Roboto"/>
              <a:buChar char="•"/>
              <a:defRPr sz="1600">
                <a:latin typeface="Roboto"/>
                <a:ea typeface="Roboto"/>
                <a:cs typeface="Roboto"/>
                <a:sym typeface="Roboto"/>
              </a:defRPr>
            </a:lvl3pPr>
            <a:lvl4pPr indent="-330200" lvl="3" marL="1828800" algn="just">
              <a:lnSpc>
                <a:spcPct val="100000"/>
              </a:lnSpc>
              <a:spcBef>
                <a:spcPts val="500"/>
              </a:spcBef>
              <a:spcAft>
                <a:spcPts val="0"/>
              </a:spcAft>
              <a:buSzPts val="1600"/>
              <a:buFont typeface="Courier New"/>
              <a:buChar char="o"/>
              <a:defRPr sz="1600">
                <a:latin typeface="Roboto"/>
                <a:ea typeface="Roboto"/>
                <a:cs typeface="Roboto"/>
                <a:sym typeface="Roboto"/>
              </a:defRPr>
            </a:lvl4pPr>
            <a:lvl5pPr indent="-330200" lvl="4" marL="2286000" algn="just">
              <a:lnSpc>
                <a:spcPct val="100000"/>
              </a:lnSpc>
              <a:spcBef>
                <a:spcPts val="500"/>
              </a:spcBef>
              <a:spcAft>
                <a:spcPts val="0"/>
              </a:spcAft>
              <a:buSzPts val="1600"/>
              <a:buFont typeface="Roboto"/>
              <a:buChar char="»"/>
              <a:defRPr sz="1600">
                <a:latin typeface="Roboto"/>
                <a:ea typeface="Roboto"/>
                <a:cs typeface="Roboto"/>
                <a:sym typeface="Roboto"/>
              </a:defRPr>
            </a:lvl5pPr>
            <a:lvl6pPr indent="-342900" lvl="5" marL="2743200" algn="l">
              <a:lnSpc>
                <a:spcPct val="100000"/>
              </a:lnSpc>
              <a:spcBef>
                <a:spcPts val="500"/>
              </a:spcBef>
              <a:spcAft>
                <a:spcPts val="0"/>
              </a:spcAft>
              <a:buSzPts val="1800"/>
              <a:buChar char="•"/>
              <a:defRPr/>
            </a:lvl6pPr>
            <a:lvl7pPr indent="-342900" lvl="6" marL="3200400" algn="l">
              <a:lnSpc>
                <a:spcPct val="100000"/>
              </a:lnSpc>
              <a:spcBef>
                <a:spcPts val="500"/>
              </a:spcBef>
              <a:spcAft>
                <a:spcPts val="0"/>
              </a:spcAft>
              <a:buSzPts val="1800"/>
              <a:buChar char="•"/>
              <a:defRPr/>
            </a:lvl7pPr>
            <a:lvl8pPr indent="-342900" lvl="7" marL="3657600" algn="l">
              <a:lnSpc>
                <a:spcPct val="100000"/>
              </a:lnSpc>
              <a:spcBef>
                <a:spcPts val="500"/>
              </a:spcBef>
              <a:spcAft>
                <a:spcPts val="0"/>
              </a:spcAft>
              <a:buSzPts val="1800"/>
              <a:buChar char="•"/>
              <a:defRPr/>
            </a:lvl8pPr>
            <a:lvl9pPr indent="-342900" lvl="8" marL="4114800" algn="l">
              <a:lnSpc>
                <a:spcPct val="100000"/>
              </a:lnSpc>
              <a:spcBef>
                <a:spcPts val="500"/>
              </a:spcBef>
              <a:spcAft>
                <a:spcPts val="0"/>
              </a:spcAft>
              <a:buSzPts val="1800"/>
              <a:buChar char="•"/>
              <a:defRPr/>
            </a:lvl9pPr>
          </a:lstStyle>
          <a:p/>
        </p:txBody>
      </p:sp>
      <p:sp>
        <p:nvSpPr>
          <p:cNvPr id="30" name="Google Shape;30;p23"/>
          <p:cNvSpPr txBox="1"/>
          <p:nvPr>
            <p:ph idx="2" type="body"/>
          </p:nvPr>
        </p:nvSpPr>
        <p:spPr>
          <a:xfrm>
            <a:off x="6604000" y="1828800"/>
            <a:ext cx="5384800" cy="2743200"/>
          </a:xfrm>
          <a:prstGeom prst="rect">
            <a:avLst/>
          </a:prstGeom>
          <a:noFill/>
          <a:ln>
            <a:noFill/>
          </a:ln>
        </p:spPr>
        <p:txBody>
          <a:bodyPr anchorCtr="0" anchor="t" bIns="45700" lIns="45700" spcFirstLastPara="1" rIns="45700" wrap="square" tIns="45700">
            <a:normAutofit/>
          </a:bodyPr>
          <a:lstStyle>
            <a:lvl1pPr indent="-228600" lvl="0" marL="457200" algn="l">
              <a:lnSpc>
                <a:spcPct val="100000"/>
              </a:lnSpc>
              <a:spcBef>
                <a:spcPts val="500"/>
              </a:spcBef>
              <a:spcAft>
                <a:spcPts val="0"/>
              </a:spcAft>
              <a:buSzPts val="2400"/>
              <a:buFont typeface="Quattrocento Sans"/>
              <a:buNone/>
              <a:defRPr b="0" sz="2400">
                <a:latin typeface="Quattrocento Sans"/>
                <a:ea typeface="Quattrocento Sans"/>
                <a:cs typeface="Quattrocento Sans"/>
                <a:sym typeface="Quattrocento Sans"/>
              </a:defRPr>
            </a:lvl1pPr>
            <a:lvl2pPr indent="-228600" lvl="1" marL="914400" algn="just">
              <a:lnSpc>
                <a:spcPct val="100000"/>
              </a:lnSpc>
              <a:spcBef>
                <a:spcPts val="500"/>
              </a:spcBef>
              <a:spcAft>
                <a:spcPts val="0"/>
              </a:spcAft>
              <a:buSzPts val="1600"/>
              <a:buFont typeface="Roboto"/>
              <a:buNone/>
              <a:defRPr sz="1600">
                <a:latin typeface="Roboto"/>
                <a:ea typeface="Roboto"/>
                <a:cs typeface="Roboto"/>
                <a:sym typeface="Roboto"/>
              </a:defRPr>
            </a:lvl2pPr>
            <a:lvl3pPr indent="-330200" lvl="2" marL="1371600" algn="just">
              <a:lnSpc>
                <a:spcPct val="100000"/>
              </a:lnSpc>
              <a:spcBef>
                <a:spcPts val="500"/>
              </a:spcBef>
              <a:spcAft>
                <a:spcPts val="0"/>
              </a:spcAft>
              <a:buSzPts val="1600"/>
              <a:buFont typeface="Roboto"/>
              <a:buChar char="•"/>
              <a:defRPr sz="1600">
                <a:latin typeface="Roboto"/>
                <a:ea typeface="Roboto"/>
                <a:cs typeface="Roboto"/>
                <a:sym typeface="Roboto"/>
              </a:defRPr>
            </a:lvl3pPr>
            <a:lvl4pPr indent="-330200" lvl="3" marL="1828800" algn="just">
              <a:lnSpc>
                <a:spcPct val="100000"/>
              </a:lnSpc>
              <a:spcBef>
                <a:spcPts val="500"/>
              </a:spcBef>
              <a:spcAft>
                <a:spcPts val="0"/>
              </a:spcAft>
              <a:buSzPts val="1600"/>
              <a:buFont typeface="Courier New"/>
              <a:buChar char="o"/>
              <a:defRPr sz="1600">
                <a:latin typeface="Roboto"/>
                <a:ea typeface="Roboto"/>
                <a:cs typeface="Roboto"/>
                <a:sym typeface="Roboto"/>
              </a:defRPr>
            </a:lvl4pPr>
            <a:lvl5pPr indent="-330200" lvl="4" marL="2286000" algn="just">
              <a:lnSpc>
                <a:spcPct val="100000"/>
              </a:lnSpc>
              <a:spcBef>
                <a:spcPts val="500"/>
              </a:spcBef>
              <a:spcAft>
                <a:spcPts val="0"/>
              </a:spcAft>
              <a:buSzPts val="1600"/>
              <a:buFont typeface="Roboto"/>
              <a:buChar char="»"/>
              <a:defRPr sz="1600">
                <a:latin typeface="Roboto"/>
                <a:ea typeface="Roboto"/>
                <a:cs typeface="Roboto"/>
                <a:sym typeface="Roboto"/>
              </a:defRPr>
            </a:lvl5pPr>
            <a:lvl6pPr indent="-342900" lvl="5" marL="2743200" algn="l">
              <a:lnSpc>
                <a:spcPct val="100000"/>
              </a:lnSpc>
              <a:spcBef>
                <a:spcPts val="500"/>
              </a:spcBef>
              <a:spcAft>
                <a:spcPts val="0"/>
              </a:spcAft>
              <a:buSzPts val="1800"/>
              <a:buChar char="•"/>
              <a:defRPr/>
            </a:lvl6pPr>
            <a:lvl7pPr indent="-342900" lvl="6" marL="3200400" algn="l">
              <a:lnSpc>
                <a:spcPct val="100000"/>
              </a:lnSpc>
              <a:spcBef>
                <a:spcPts val="500"/>
              </a:spcBef>
              <a:spcAft>
                <a:spcPts val="0"/>
              </a:spcAft>
              <a:buSzPts val="1800"/>
              <a:buChar char="•"/>
              <a:defRPr/>
            </a:lvl7pPr>
            <a:lvl8pPr indent="-342900" lvl="7" marL="3657600" algn="l">
              <a:lnSpc>
                <a:spcPct val="100000"/>
              </a:lnSpc>
              <a:spcBef>
                <a:spcPts val="500"/>
              </a:spcBef>
              <a:spcAft>
                <a:spcPts val="0"/>
              </a:spcAft>
              <a:buSzPts val="1800"/>
              <a:buChar char="•"/>
              <a:defRPr/>
            </a:lvl8pPr>
            <a:lvl9pPr indent="-342900" lvl="8" marL="4114800" algn="l">
              <a:lnSpc>
                <a:spcPct val="100000"/>
              </a:lnSpc>
              <a:spcBef>
                <a:spcPts val="500"/>
              </a:spcBef>
              <a:spcAft>
                <a:spcPts val="0"/>
              </a:spcAft>
              <a:buSzPts val="18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31" name="Shape 31"/>
        <p:cNvGrpSpPr/>
        <p:nvPr/>
      </p:nvGrpSpPr>
      <p:grpSpPr>
        <a:xfrm>
          <a:off x="0" y="0"/>
          <a:ext cx="0" cy="0"/>
          <a:chOff x="0" y="0"/>
          <a:chExt cx="0" cy="0"/>
        </a:xfrm>
      </p:grpSpPr>
      <p:sp>
        <p:nvSpPr>
          <p:cNvPr id="32" name="Google Shape;32;p24"/>
          <p:cNvSpPr txBox="1"/>
          <p:nvPr>
            <p:ph idx="12" type="sldNum"/>
          </p:nvPr>
        </p:nvSpPr>
        <p:spPr>
          <a:xfrm>
            <a:off x="8463946" y="6224224"/>
            <a:ext cx="273654" cy="264253"/>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888888"/>
              </a:buClr>
              <a:buSzPts val="1200"/>
              <a:buFont typeface="Arial"/>
              <a:buNone/>
              <a:defRPr/>
            </a:lvl1pPr>
            <a:lvl2pPr indent="0" lvl="1" marL="0" algn="r">
              <a:lnSpc>
                <a:spcPct val="100000"/>
              </a:lnSpc>
              <a:spcBef>
                <a:spcPts val="0"/>
              </a:spcBef>
              <a:spcAft>
                <a:spcPts val="0"/>
              </a:spcAft>
              <a:buClr>
                <a:srgbClr val="888888"/>
              </a:buClr>
              <a:buSzPts val="1200"/>
              <a:buFont typeface="Arial"/>
              <a:buNone/>
              <a:defRPr/>
            </a:lvl2pPr>
            <a:lvl3pPr indent="0" lvl="2" marL="0" algn="r">
              <a:lnSpc>
                <a:spcPct val="100000"/>
              </a:lnSpc>
              <a:spcBef>
                <a:spcPts val="0"/>
              </a:spcBef>
              <a:spcAft>
                <a:spcPts val="0"/>
              </a:spcAft>
              <a:buClr>
                <a:srgbClr val="888888"/>
              </a:buClr>
              <a:buSzPts val="1200"/>
              <a:buFont typeface="Arial"/>
              <a:buNone/>
              <a:defRPr/>
            </a:lvl3pPr>
            <a:lvl4pPr indent="0" lvl="3" marL="0" algn="r">
              <a:lnSpc>
                <a:spcPct val="100000"/>
              </a:lnSpc>
              <a:spcBef>
                <a:spcPts val="0"/>
              </a:spcBef>
              <a:spcAft>
                <a:spcPts val="0"/>
              </a:spcAft>
              <a:buClr>
                <a:srgbClr val="888888"/>
              </a:buClr>
              <a:buSzPts val="1200"/>
              <a:buFont typeface="Arial"/>
              <a:buNone/>
              <a:defRPr/>
            </a:lvl4pPr>
            <a:lvl5pPr indent="0" lvl="4" marL="0" algn="r">
              <a:lnSpc>
                <a:spcPct val="100000"/>
              </a:lnSpc>
              <a:spcBef>
                <a:spcPts val="0"/>
              </a:spcBef>
              <a:spcAft>
                <a:spcPts val="0"/>
              </a:spcAft>
              <a:buClr>
                <a:srgbClr val="888888"/>
              </a:buClr>
              <a:buSzPts val="1200"/>
              <a:buFont typeface="Arial"/>
              <a:buNone/>
              <a:defRPr/>
            </a:lvl5pPr>
            <a:lvl6pPr indent="0" lvl="5" marL="0" algn="r">
              <a:lnSpc>
                <a:spcPct val="100000"/>
              </a:lnSpc>
              <a:spcBef>
                <a:spcPts val="0"/>
              </a:spcBef>
              <a:spcAft>
                <a:spcPts val="0"/>
              </a:spcAft>
              <a:buClr>
                <a:srgbClr val="888888"/>
              </a:buClr>
              <a:buSzPts val="1200"/>
              <a:buFont typeface="Arial"/>
              <a:buNone/>
              <a:defRPr/>
            </a:lvl6pPr>
            <a:lvl7pPr indent="0" lvl="6" marL="0" algn="r">
              <a:lnSpc>
                <a:spcPct val="100000"/>
              </a:lnSpc>
              <a:spcBef>
                <a:spcPts val="0"/>
              </a:spcBef>
              <a:spcAft>
                <a:spcPts val="0"/>
              </a:spcAft>
              <a:buClr>
                <a:srgbClr val="888888"/>
              </a:buClr>
              <a:buSzPts val="1200"/>
              <a:buFont typeface="Arial"/>
              <a:buNone/>
              <a:defRPr/>
            </a:lvl7pPr>
            <a:lvl8pPr indent="0" lvl="7" marL="0" algn="r">
              <a:lnSpc>
                <a:spcPct val="100000"/>
              </a:lnSpc>
              <a:spcBef>
                <a:spcPts val="0"/>
              </a:spcBef>
              <a:spcAft>
                <a:spcPts val="0"/>
              </a:spcAft>
              <a:buClr>
                <a:srgbClr val="888888"/>
              </a:buClr>
              <a:buSzPts val="1200"/>
              <a:buFont typeface="Arial"/>
              <a:buNone/>
              <a:defRPr/>
            </a:lvl8pPr>
            <a:lvl9pPr indent="0" lvl="8" marL="0" algn="r">
              <a:lnSpc>
                <a:spcPct val="100000"/>
              </a:lnSpc>
              <a:spcBef>
                <a:spcPts val="0"/>
              </a:spcBef>
              <a:spcAft>
                <a:spcPts val="0"/>
              </a:spcAft>
              <a:buClr>
                <a:srgbClr val="888888"/>
              </a:buClr>
              <a:buSzPts val="1200"/>
              <a:buFont typeface="Arial"/>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mo Layout">
  <p:cSld name="Demo Layout">
    <p:spTree>
      <p:nvGrpSpPr>
        <p:cNvPr id="33" name="Shape 33"/>
        <p:cNvGrpSpPr/>
        <p:nvPr/>
      </p:nvGrpSpPr>
      <p:grpSpPr>
        <a:xfrm>
          <a:off x="0" y="0"/>
          <a:ext cx="0" cy="0"/>
          <a:chOff x="0" y="0"/>
          <a:chExt cx="0" cy="0"/>
        </a:xfrm>
      </p:grpSpPr>
      <p:sp>
        <p:nvSpPr>
          <p:cNvPr id="34" name="Google Shape;34;p25"/>
          <p:cNvSpPr txBox="1"/>
          <p:nvPr>
            <p:ph type="title"/>
          </p:nvPr>
        </p:nvSpPr>
        <p:spPr>
          <a:xfrm>
            <a:off x="711200" y="3581400"/>
            <a:ext cx="10972800" cy="1143000"/>
          </a:xfrm>
          <a:prstGeom prst="rect">
            <a:avLst/>
          </a:prstGeom>
          <a:noFill/>
          <a:ln>
            <a:noFill/>
          </a:ln>
        </p:spPr>
        <p:txBody>
          <a:bodyPr anchorCtr="0" anchor="ctr" bIns="45700" lIns="45700" spcFirstLastPara="1" rIns="45700" wrap="square" tIns="45700">
            <a:normAutofit/>
          </a:bodyPr>
          <a:lstStyle>
            <a:lvl1pPr lvl="0" algn="l">
              <a:lnSpc>
                <a:spcPct val="100000"/>
              </a:lnSpc>
              <a:spcBef>
                <a:spcPts val="0"/>
              </a:spcBef>
              <a:spcAft>
                <a:spcPts val="0"/>
              </a:spcAft>
              <a:buClr>
                <a:schemeClr val="accent3"/>
              </a:buClr>
              <a:buSzPts val="2800"/>
              <a:buFont typeface="Tahoma"/>
              <a:buNone/>
              <a:defRPr sz="2800"/>
            </a:lvl1pPr>
            <a:lvl2pPr lvl="1" algn="l">
              <a:lnSpc>
                <a:spcPct val="100000"/>
              </a:lnSpc>
              <a:spcBef>
                <a:spcPts val="0"/>
              </a:spcBef>
              <a:spcAft>
                <a:spcPts val="0"/>
              </a:spcAft>
              <a:buClr>
                <a:schemeClr val="accent3"/>
              </a:buClr>
              <a:buSzPts val="1800"/>
              <a:buNone/>
              <a:defRPr/>
            </a:lvl2pPr>
            <a:lvl3pPr lvl="2" algn="l">
              <a:lnSpc>
                <a:spcPct val="100000"/>
              </a:lnSpc>
              <a:spcBef>
                <a:spcPts val="0"/>
              </a:spcBef>
              <a:spcAft>
                <a:spcPts val="0"/>
              </a:spcAft>
              <a:buClr>
                <a:schemeClr val="accent3"/>
              </a:buClr>
              <a:buSzPts val="1800"/>
              <a:buNone/>
              <a:defRPr/>
            </a:lvl3pPr>
            <a:lvl4pPr lvl="3" algn="l">
              <a:lnSpc>
                <a:spcPct val="100000"/>
              </a:lnSpc>
              <a:spcBef>
                <a:spcPts val="0"/>
              </a:spcBef>
              <a:spcAft>
                <a:spcPts val="0"/>
              </a:spcAft>
              <a:buClr>
                <a:schemeClr val="accent3"/>
              </a:buClr>
              <a:buSzPts val="1800"/>
              <a:buNone/>
              <a:defRPr/>
            </a:lvl4pPr>
            <a:lvl5pPr lvl="4" algn="l">
              <a:lnSpc>
                <a:spcPct val="100000"/>
              </a:lnSpc>
              <a:spcBef>
                <a:spcPts val="0"/>
              </a:spcBef>
              <a:spcAft>
                <a:spcPts val="0"/>
              </a:spcAft>
              <a:buClr>
                <a:schemeClr val="accent3"/>
              </a:buClr>
              <a:buSzPts val="1800"/>
              <a:buNone/>
              <a:defRPr/>
            </a:lvl5pPr>
            <a:lvl6pPr lvl="5" algn="l">
              <a:lnSpc>
                <a:spcPct val="100000"/>
              </a:lnSpc>
              <a:spcBef>
                <a:spcPts val="0"/>
              </a:spcBef>
              <a:spcAft>
                <a:spcPts val="0"/>
              </a:spcAft>
              <a:buClr>
                <a:schemeClr val="accent3"/>
              </a:buClr>
              <a:buSzPts val="1800"/>
              <a:buNone/>
              <a:defRPr/>
            </a:lvl6pPr>
            <a:lvl7pPr lvl="6" algn="l">
              <a:lnSpc>
                <a:spcPct val="100000"/>
              </a:lnSpc>
              <a:spcBef>
                <a:spcPts val="0"/>
              </a:spcBef>
              <a:spcAft>
                <a:spcPts val="0"/>
              </a:spcAft>
              <a:buClr>
                <a:schemeClr val="accent3"/>
              </a:buClr>
              <a:buSzPts val="1800"/>
              <a:buNone/>
              <a:defRPr/>
            </a:lvl7pPr>
            <a:lvl8pPr lvl="7" algn="l">
              <a:lnSpc>
                <a:spcPct val="100000"/>
              </a:lnSpc>
              <a:spcBef>
                <a:spcPts val="0"/>
              </a:spcBef>
              <a:spcAft>
                <a:spcPts val="0"/>
              </a:spcAft>
              <a:buClr>
                <a:schemeClr val="accent3"/>
              </a:buClr>
              <a:buSzPts val="1800"/>
              <a:buNone/>
              <a:defRPr/>
            </a:lvl8pPr>
            <a:lvl9pPr lvl="8" algn="l">
              <a:lnSpc>
                <a:spcPct val="100000"/>
              </a:lnSpc>
              <a:spcBef>
                <a:spcPts val="0"/>
              </a:spcBef>
              <a:spcAft>
                <a:spcPts val="0"/>
              </a:spcAft>
              <a:buClr>
                <a:schemeClr val="accent3"/>
              </a:buClr>
              <a:buSzPts val="1800"/>
              <a:buNone/>
              <a:defRPr/>
            </a:lvl9pPr>
          </a:lstStyle>
          <a:p/>
        </p:txBody>
      </p:sp>
      <p:pic>
        <p:nvPicPr>
          <p:cNvPr descr="Picture 2" id="35" name="Google Shape;35;p25"/>
          <p:cNvPicPr preferRelativeResize="0"/>
          <p:nvPr/>
        </p:nvPicPr>
        <p:blipFill rotWithShape="1">
          <a:blip r:embed="rId2">
            <a:alphaModFix/>
          </a:blip>
          <a:srcRect b="0" l="0" r="0" t="0"/>
          <a:stretch/>
        </p:blipFill>
        <p:spPr>
          <a:xfrm>
            <a:off x="1727200" y="1295400"/>
            <a:ext cx="8546253" cy="2133600"/>
          </a:xfrm>
          <a:prstGeom prst="rect">
            <a:avLst/>
          </a:prstGeom>
          <a:noFill/>
          <a:ln>
            <a:noFill/>
          </a:ln>
        </p:spPr>
      </p:pic>
      <p:sp>
        <p:nvSpPr>
          <p:cNvPr id="36" name="Google Shape;36;p25"/>
          <p:cNvSpPr txBox="1"/>
          <p:nvPr>
            <p:ph idx="12" type="sldNum"/>
          </p:nvPr>
        </p:nvSpPr>
        <p:spPr>
          <a:xfrm>
            <a:off x="8463946" y="6224224"/>
            <a:ext cx="273654" cy="264253"/>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888888"/>
              </a:buClr>
              <a:buSzPts val="1200"/>
              <a:buFont typeface="Arial"/>
              <a:buNone/>
              <a:defRPr/>
            </a:lvl1pPr>
            <a:lvl2pPr indent="0" lvl="1" marL="0" algn="r">
              <a:lnSpc>
                <a:spcPct val="100000"/>
              </a:lnSpc>
              <a:spcBef>
                <a:spcPts val="0"/>
              </a:spcBef>
              <a:spcAft>
                <a:spcPts val="0"/>
              </a:spcAft>
              <a:buClr>
                <a:srgbClr val="888888"/>
              </a:buClr>
              <a:buSzPts val="1200"/>
              <a:buFont typeface="Arial"/>
              <a:buNone/>
              <a:defRPr/>
            </a:lvl2pPr>
            <a:lvl3pPr indent="0" lvl="2" marL="0" algn="r">
              <a:lnSpc>
                <a:spcPct val="100000"/>
              </a:lnSpc>
              <a:spcBef>
                <a:spcPts val="0"/>
              </a:spcBef>
              <a:spcAft>
                <a:spcPts val="0"/>
              </a:spcAft>
              <a:buClr>
                <a:srgbClr val="888888"/>
              </a:buClr>
              <a:buSzPts val="1200"/>
              <a:buFont typeface="Arial"/>
              <a:buNone/>
              <a:defRPr/>
            </a:lvl3pPr>
            <a:lvl4pPr indent="0" lvl="3" marL="0" algn="r">
              <a:lnSpc>
                <a:spcPct val="100000"/>
              </a:lnSpc>
              <a:spcBef>
                <a:spcPts val="0"/>
              </a:spcBef>
              <a:spcAft>
                <a:spcPts val="0"/>
              </a:spcAft>
              <a:buClr>
                <a:srgbClr val="888888"/>
              </a:buClr>
              <a:buSzPts val="1200"/>
              <a:buFont typeface="Arial"/>
              <a:buNone/>
              <a:defRPr/>
            </a:lvl4pPr>
            <a:lvl5pPr indent="0" lvl="4" marL="0" algn="r">
              <a:lnSpc>
                <a:spcPct val="100000"/>
              </a:lnSpc>
              <a:spcBef>
                <a:spcPts val="0"/>
              </a:spcBef>
              <a:spcAft>
                <a:spcPts val="0"/>
              </a:spcAft>
              <a:buClr>
                <a:srgbClr val="888888"/>
              </a:buClr>
              <a:buSzPts val="1200"/>
              <a:buFont typeface="Arial"/>
              <a:buNone/>
              <a:defRPr/>
            </a:lvl5pPr>
            <a:lvl6pPr indent="0" lvl="5" marL="0" algn="r">
              <a:lnSpc>
                <a:spcPct val="100000"/>
              </a:lnSpc>
              <a:spcBef>
                <a:spcPts val="0"/>
              </a:spcBef>
              <a:spcAft>
                <a:spcPts val="0"/>
              </a:spcAft>
              <a:buClr>
                <a:srgbClr val="888888"/>
              </a:buClr>
              <a:buSzPts val="1200"/>
              <a:buFont typeface="Arial"/>
              <a:buNone/>
              <a:defRPr/>
            </a:lvl6pPr>
            <a:lvl7pPr indent="0" lvl="6" marL="0" algn="r">
              <a:lnSpc>
                <a:spcPct val="100000"/>
              </a:lnSpc>
              <a:spcBef>
                <a:spcPts val="0"/>
              </a:spcBef>
              <a:spcAft>
                <a:spcPts val="0"/>
              </a:spcAft>
              <a:buClr>
                <a:srgbClr val="888888"/>
              </a:buClr>
              <a:buSzPts val="1200"/>
              <a:buFont typeface="Arial"/>
              <a:buNone/>
              <a:defRPr/>
            </a:lvl7pPr>
            <a:lvl8pPr indent="0" lvl="7" marL="0" algn="r">
              <a:lnSpc>
                <a:spcPct val="100000"/>
              </a:lnSpc>
              <a:spcBef>
                <a:spcPts val="0"/>
              </a:spcBef>
              <a:spcAft>
                <a:spcPts val="0"/>
              </a:spcAft>
              <a:buClr>
                <a:srgbClr val="888888"/>
              </a:buClr>
              <a:buSzPts val="1200"/>
              <a:buFont typeface="Arial"/>
              <a:buNone/>
              <a:defRPr/>
            </a:lvl8pPr>
            <a:lvl9pPr indent="0" lvl="8" marL="0" algn="r">
              <a:lnSpc>
                <a:spcPct val="100000"/>
              </a:lnSpc>
              <a:spcBef>
                <a:spcPts val="0"/>
              </a:spcBef>
              <a:spcAft>
                <a:spcPts val="0"/>
              </a:spcAft>
              <a:buClr>
                <a:srgbClr val="888888"/>
              </a:buClr>
              <a:buSzPts val="1200"/>
              <a:buFont typeface="Arial"/>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7" name="Shape 37"/>
        <p:cNvGrpSpPr/>
        <p:nvPr/>
      </p:nvGrpSpPr>
      <p:grpSpPr>
        <a:xfrm>
          <a:off x="0" y="0"/>
          <a:ext cx="0" cy="0"/>
          <a:chOff x="0" y="0"/>
          <a:chExt cx="0" cy="0"/>
        </a:xfrm>
      </p:grpSpPr>
      <p:sp>
        <p:nvSpPr>
          <p:cNvPr id="38" name="Google Shape;38;p26"/>
          <p:cNvSpPr txBox="1"/>
          <p:nvPr>
            <p:ph type="title"/>
          </p:nvPr>
        </p:nvSpPr>
        <p:spPr>
          <a:xfrm>
            <a:off x="328699" y="177803"/>
            <a:ext cx="11482301" cy="613833"/>
          </a:xfrm>
          <a:prstGeom prst="rect">
            <a:avLst/>
          </a:prstGeom>
          <a:noFill/>
          <a:ln>
            <a:noFill/>
          </a:ln>
        </p:spPr>
        <p:txBody>
          <a:bodyPr anchorCtr="0" anchor="ctr" bIns="60925" lIns="121875" spcFirstLastPara="1" rIns="121875" wrap="square" tIns="60925">
            <a:noAutofit/>
          </a:bodyPr>
          <a:lstStyle>
            <a:lvl1pPr lvl="0" algn="l">
              <a:lnSpc>
                <a:spcPct val="100000"/>
              </a:lnSpc>
              <a:spcBef>
                <a:spcPts val="0"/>
              </a:spcBef>
              <a:spcAft>
                <a:spcPts val="0"/>
              </a:spcAft>
              <a:buClr>
                <a:schemeClr val="dk2"/>
              </a:buClr>
              <a:buSzPts val="3200"/>
              <a:buFont typeface="Quattrocento Sans"/>
              <a:buNone/>
              <a:defRPr sz="3200" cap="none">
                <a:solidFill>
                  <a:schemeClr val="dk2"/>
                </a:solidFill>
              </a:defRPr>
            </a:lvl1pPr>
            <a:lvl2pPr lvl="1" algn="l">
              <a:lnSpc>
                <a:spcPct val="100000"/>
              </a:lnSpc>
              <a:spcBef>
                <a:spcPts val="0"/>
              </a:spcBef>
              <a:spcAft>
                <a:spcPts val="0"/>
              </a:spcAft>
              <a:buClr>
                <a:schemeClr val="accent3"/>
              </a:buClr>
              <a:buSzPts val="1400"/>
              <a:buFont typeface="Quattrocento Sans"/>
              <a:buNone/>
              <a:defRPr/>
            </a:lvl2pPr>
            <a:lvl3pPr lvl="2" algn="l">
              <a:lnSpc>
                <a:spcPct val="100000"/>
              </a:lnSpc>
              <a:spcBef>
                <a:spcPts val="0"/>
              </a:spcBef>
              <a:spcAft>
                <a:spcPts val="0"/>
              </a:spcAft>
              <a:buClr>
                <a:schemeClr val="accent3"/>
              </a:buClr>
              <a:buSzPts val="1400"/>
              <a:buFont typeface="Quattrocento Sans"/>
              <a:buNone/>
              <a:defRPr/>
            </a:lvl3pPr>
            <a:lvl4pPr lvl="3" algn="l">
              <a:lnSpc>
                <a:spcPct val="100000"/>
              </a:lnSpc>
              <a:spcBef>
                <a:spcPts val="0"/>
              </a:spcBef>
              <a:spcAft>
                <a:spcPts val="0"/>
              </a:spcAft>
              <a:buClr>
                <a:schemeClr val="accent3"/>
              </a:buClr>
              <a:buSzPts val="1400"/>
              <a:buFont typeface="Quattrocento Sans"/>
              <a:buNone/>
              <a:defRPr/>
            </a:lvl4pPr>
            <a:lvl5pPr lvl="4" algn="l">
              <a:lnSpc>
                <a:spcPct val="100000"/>
              </a:lnSpc>
              <a:spcBef>
                <a:spcPts val="0"/>
              </a:spcBef>
              <a:spcAft>
                <a:spcPts val="0"/>
              </a:spcAft>
              <a:buClr>
                <a:schemeClr val="accent3"/>
              </a:buClr>
              <a:buSzPts val="1400"/>
              <a:buFont typeface="Quattrocento Sans"/>
              <a:buNone/>
              <a:defRPr/>
            </a:lvl5pPr>
            <a:lvl6pPr lvl="5" algn="l">
              <a:lnSpc>
                <a:spcPct val="100000"/>
              </a:lnSpc>
              <a:spcBef>
                <a:spcPts val="0"/>
              </a:spcBef>
              <a:spcAft>
                <a:spcPts val="0"/>
              </a:spcAft>
              <a:buClr>
                <a:schemeClr val="accent3"/>
              </a:buClr>
              <a:buSzPts val="1400"/>
              <a:buFont typeface="Quattrocento Sans"/>
              <a:buNone/>
              <a:defRPr/>
            </a:lvl6pPr>
            <a:lvl7pPr lvl="6" algn="l">
              <a:lnSpc>
                <a:spcPct val="100000"/>
              </a:lnSpc>
              <a:spcBef>
                <a:spcPts val="0"/>
              </a:spcBef>
              <a:spcAft>
                <a:spcPts val="0"/>
              </a:spcAft>
              <a:buClr>
                <a:schemeClr val="accent3"/>
              </a:buClr>
              <a:buSzPts val="1400"/>
              <a:buFont typeface="Quattrocento Sans"/>
              <a:buNone/>
              <a:defRPr/>
            </a:lvl7pPr>
            <a:lvl8pPr lvl="7" algn="l">
              <a:lnSpc>
                <a:spcPct val="100000"/>
              </a:lnSpc>
              <a:spcBef>
                <a:spcPts val="0"/>
              </a:spcBef>
              <a:spcAft>
                <a:spcPts val="0"/>
              </a:spcAft>
              <a:buClr>
                <a:schemeClr val="accent3"/>
              </a:buClr>
              <a:buSzPts val="1400"/>
              <a:buFont typeface="Quattrocento Sans"/>
              <a:buNone/>
              <a:defRPr/>
            </a:lvl8pPr>
            <a:lvl9pPr lvl="8" algn="l">
              <a:lnSpc>
                <a:spcPct val="100000"/>
              </a:lnSpc>
              <a:spcBef>
                <a:spcPts val="0"/>
              </a:spcBef>
              <a:spcAft>
                <a:spcPts val="0"/>
              </a:spcAft>
              <a:buClr>
                <a:schemeClr val="accent3"/>
              </a:buClr>
              <a:buSzPts val="1400"/>
              <a:buFont typeface="Quattrocento Sans"/>
              <a:buNone/>
              <a:defRPr/>
            </a:lvl9pPr>
          </a:lstStyle>
          <a:p/>
        </p:txBody>
      </p:sp>
      <p:sp>
        <p:nvSpPr>
          <p:cNvPr id="39" name="Google Shape;39;p26"/>
          <p:cNvSpPr txBox="1"/>
          <p:nvPr>
            <p:ph idx="1" type="body"/>
          </p:nvPr>
        </p:nvSpPr>
        <p:spPr>
          <a:xfrm>
            <a:off x="328699" y="889000"/>
            <a:ext cx="11482301" cy="5080000"/>
          </a:xfrm>
          <a:prstGeom prst="rect">
            <a:avLst/>
          </a:prstGeom>
          <a:noFill/>
          <a:ln>
            <a:noFill/>
          </a:ln>
        </p:spPr>
        <p:txBody>
          <a:bodyPr anchorCtr="0" anchor="t" bIns="60925" lIns="121875" spcFirstLastPara="1" rIns="121875" wrap="square" tIns="60925">
            <a:normAutofit/>
          </a:bodyPr>
          <a:lstStyle>
            <a:lvl1pPr indent="-406400" lvl="0" marL="457200" algn="l">
              <a:lnSpc>
                <a:spcPct val="100000"/>
              </a:lnSpc>
              <a:spcBef>
                <a:spcPts val="560"/>
              </a:spcBef>
              <a:spcAft>
                <a:spcPts val="0"/>
              </a:spcAft>
              <a:buClr>
                <a:schemeClr val="dk2"/>
              </a:buClr>
              <a:buSzPts val="2800"/>
              <a:buFont typeface="Tahoma"/>
              <a:buChar char="▪"/>
              <a:defRPr sz="2800">
                <a:solidFill>
                  <a:srgbClr val="3F3F3F"/>
                </a:solidFill>
              </a:defRPr>
            </a:lvl1pPr>
            <a:lvl2pPr indent="-381000" lvl="1" marL="914400" algn="l">
              <a:lnSpc>
                <a:spcPct val="100000"/>
              </a:lnSpc>
              <a:spcBef>
                <a:spcPts val="480"/>
              </a:spcBef>
              <a:spcAft>
                <a:spcPts val="0"/>
              </a:spcAft>
              <a:buClr>
                <a:schemeClr val="dk2"/>
              </a:buClr>
              <a:buSzPts val="2400"/>
              <a:buFont typeface="Tahoma"/>
              <a:buChar char="•"/>
              <a:defRPr sz="2400"/>
            </a:lvl2pPr>
            <a:lvl3pPr indent="-355600" lvl="2" marL="1371600" algn="l">
              <a:lnSpc>
                <a:spcPct val="100000"/>
              </a:lnSpc>
              <a:spcBef>
                <a:spcPts val="400"/>
              </a:spcBef>
              <a:spcAft>
                <a:spcPts val="0"/>
              </a:spcAft>
              <a:buClr>
                <a:schemeClr val="dk2"/>
              </a:buClr>
              <a:buSzPts val="2000"/>
              <a:buFont typeface="Tahoma"/>
              <a:buChar char="•"/>
              <a:defRPr sz="2000"/>
            </a:lvl3pPr>
            <a:lvl4pPr indent="-355600" lvl="3" marL="1828800" algn="l">
              <a:lnSpc>
                <a:spcPct val="100000"/>
              </a:lnSpc>
              <a:spcBef>
                <a:spcPts val="400"/>
              </a:spcBef>
              <a:spcAft>
                <a:spcPts val="0"/>
              </a:spcAft>
              <a:buClr>
                <a:schemeClr val="dk1"/>
              </a:buClr>
              <a:buSzPts val="2000"/>
              <a:buFont typeface="Tahoma"/>
              <a:buChar char="–"/>
              <a:defRPr sz="2000"/>
            </a:lvl4pPr>
            <a:lvl5pPr indent="-355600" lvl="4" marL="2286000" algn="l">
              <a:lnSpc>
                <a:spcPct val="100000"/>
              </a:lnSpc>
              <a:spcBef>
                <a:spcPts val="400"/>
              </a:spcBef>
              <a:spcAft>
                <a:spcPts val="0"/>
              </a:spcAft>
              <a:buClr>
                <a:schemeClr val="dk1"/>
              </a:buClr>
              <a:buSzPts val="2000"/>
              <a:buFont typeface="Tahoma"/>
              <a:buChar char="»"/>
              <a:defRPr sz="2000"/>
            </a:lvl5pPr>
            <a:lvl6pPr indent="-342900" lvl="5" marL="2743200" algn="l">
              <a:lnSpc>
                <a:spcPct val="100000"/>
              </a:lnSpc>
              <a:spcBef>
                <a:spcPts val="360"/>
              </a:spcBef>
              <a:spcAft>
                <a:spcPts val="0"/>
              </a:spcAft>
              <a:buClr>
                <a:schemeClr val="dk1"/>
              </a:buClr>
              <a:buSzPts val="1800"/>
              <a:buFont typeface="Quattrocento Sans"/>
              <a:buChar char="•"/>
              <a:defRPr/>
            </a:lvl6pPr>
            <a:lvl7pPr indent="-342900" lvl="6" marL="3200400" algn="l">
              <a:lnSpc>
                <a:spcPct val="100000"/>
              </a:lnSpc>
              <a:spcBef>
                <a:spcPts val="360"/>
              </a:spcBef>
              <a:spcAft>
                <a:spcPts val="0"/>
              </a:spcAft>
              <a:buClr>
                <a:schemeClr val="dk1"/>
              </a:buClr>
              <a:buSzPts val="1800"/>
              <a:buFont typeface="Quattrocento Sans"/>
              <a:buChar char="•"/>
              <a:defRPr/>
            </a:lvl7pPr>
            <a:lvl8pPr indent="-342900" lvl="7" marL="3657600" algn="l">
              <a:lnSpc>
                <a:spcPct val="100000"/>
              </a:lnSpc>
              <a:spcBef>
                <a:spcPts val="360"/>
              </a:spcBef>
              <a:spcAft>
                <a:spcPts val="0"/>
              </a:spcAft>
              <a:buClr>
                <a:schemeClr val="dk1"/>
              </a:buClr>
              <a:buSzPts val="1800"/>
              <a:buFont typeface="Quattrocento Sans"/>
              <a:buChar char="•"/>
              <a:defRPr/>
            </a:lvl8pPr>
            <a:lvl9pPr indent="-342900" lvl="8" marL="4114800" algn="l">
              <a:lnSpc>
                <a:spcPct val="100000"/>
              </a:lnSpc>
              <a:spcBef>
                <a:spcPts val="360"/>
              </a:spcBef>
              <a:spcAft>
                <a:spcPts val="0"/>
              </a:spcAft>
              <a:buClr>
                <a:schemeClr val="dk1"/>
              </a:buClr>
              <a:buSzPts val="1800"/>
              <a:buFont typeface="Quattrocento Sans"/>
              <a:buChar char="•"/>
              <a:defRPr/>
            </a:lvl9pPr>
          </a:lstStyle>
          <a:p/>
        </p:txBody>
      </p:sp>
      <p:sp>
        <p:nvSpPr>
          <p:cNvPr id="40" name="Google Shape;40;p26"/>
          <p:cNvSpPr txBox="1"/>
          <p:nvPr>
            <p:ph idx="10" type="dt"/>
          </p:nvPr>
        </p:nvSpPr>
        <p:spPr>
          <a:xfrm>
            <a:off x="609600" y="6356355"/>
            <a:ext cx="2844800" cy="366183"/>
          </a:xfrm>
          <a:prstGeom prst="rect">
            <a:avLst/>
          </a:prstGeom>
          <a:noFill/>
          <a:ln>
            <a:noFill/>
          </a:ln>
        </p:spPr>
        <p:txBody>
          <a:bodyPr anchorCtr="0" anchor="ctr" bIns="60925" lIns="121875" spcFirstLastPara="1" rIns="121875" wrap="square" tIns="60925">
            <a:noAutofit/>
          </a:bodyPr>
          <a:lstStyle>
            <a:lvl1pPr lvl="0"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9pPr>
          </a:lstStyle>
          <a:p/>
        </p:txBody>
      </p:sp>
      <p:sp>
        <p:nvSpPr>
          <p:cNvPr id="41" name="Google Shape;41;p26"/>
          <p:cNvSpPr txBox="1"/>
          <p:nvPr>
            <p:ph idx="11" type="ftr"/>
          </p:nvPr>
        </p:nvSpPr>
        <p:spPr>
          <a:xfrm>
            <a:off x="4165601" y="6356355"/>
            <a:ext cx="3860800" cy="366183"/>
          </a:xfrm>
          <a:prstGeom prst="rect">
            <a:avLst/>
          </a:prstGeom>
          <a:noFill/>
          <a:ln>
            <a:noFill/>
          </a:ln>
        </p:spPr>
        <p:txBody>
          <a:bodyPr anchorCtr="0" anchor="ctr" bIns="60925" lIns="121875" spcFirstLastPara="1" rIns="121875" wrap="square" tIns="60925">
            <a:noAutofit/>
          </a:bodyPr>
          <a:lstStyle>
            <a:lvl1pPr lvl="0" marR="0" rtl="0" algn="ctr">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9pPr>
          </a:lstStyle>
          <a:p/>
        </p:txBody>
      </p:sp>
      <p:sp>
        <p:nvSpPr>
          <p:cNvPr id="42" name="Google Shape;42;p26"/>
          <p:cNvSpPr txBox="1"/>
          <p:nvPr>
            <p:ph idx="12" type="sldNum"/>
          </p:nvPr>
        </p:nvSpPr>
        <p:spPr>
          <a:xfrm>
            <a:off x="8737603" y="6356355"/>
            <a:ext cx="2844800" cy="366183"/>
          </a:xfrm>
          <a:prstGeom prst="rect">
            <a:avLst/>
          </a:prstGeom>
          <a:noFill/>
          <a:ln>
            <a:noFill/>
          </a:ln>
        </p:spPr>
        <p:txBody>
          <a:bodyPr anchorCtr="0" anchor="ctr" bIns="60925" lIns="121875" spcFirstLastPara="1" rIns="121875" wrap="square" tIns="60925">
            <a:noAutofit/>
          </a:bodyPr>
          <a:lstStyle>
            <a:lvl1pPr indent="0" lvl="0" marL="0" marR="0" algn="r">
              <a:lnSpc>
                <a:spcPct val="100000"/>
              </a:lnSpc>
              <a:spcBef>
                <a:spcPts val="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cxnSp>
        <p:nvCxnSpPr>
          <p:cNvPr id="43" name="Google Shape;43;p26"/>
          <p:cNvCxnSpPr/>
          <p:nvPr/>
        </p:nvCxnSpPr>
        <p:spPr>
          <a:xfrm>
            <a:off x="328699" y="838200"/>
            <a:ext cx="11482301" cy="0"/>
          </a:xfrm>
          <a:prstGeom prst="straightConnector1">
            <a:avLst/>
          </a:prstGeom>
          <a:noFill/>
          <a:ln cap="flat" cmpd="sng" w="38100">
            <a:solidFill>
              <a:schemeClr val="dk2"/>
            </a:solidFill>
            <a:prstDash val="solid"/>
            <a:round/>
            <a:headEnd len="sm" w="sm" type="none"/>
            <a:tailEnd len="sm" w="sm" type="none"/>
          </a:ln>
        </p:spPr>
      </p:cxnSp>
    </p:spTree>
  </p:cSld>
  <p:clrMapOvr>
    <a:masterClrMapping/>
  </p:clrMapOvr>
  <p:transition spd="slow">
    <p:wipe dir="r"/>
  </p:transition>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8"/>
          <p:cNvSpPr txBox="1"/>
          <p:nvPr>
            <p:ph type="title"/>
          </p:nvPr>
        </p:nvSpPr>
        <p:spPr>
          <a:xfrm>
            <a:off x="406400" y="254853"/>
            <a:ext cx="10972800" cy="613833"/>
          </a:xfrm>
          <a:prstGeom prst="rect">
            <a:avLst/>
          </a:prstGeom>
          <a:noFill/>
          <a:ln>
            <a:noFill/>
          </a:ln>
        </p:spPr>
        <p:txBody>
          <a:bodyPr anchorCtr="0" anchor="ctr" bIns="45700" lIns="45700" spcFirstLastPara="1" rIns="45700" wrap="square" tIns="45700">
            <a:normAutofit/>
          </a:bodyPr>
          <a:lstStyle>
            <a:lvl1pPr lvl="0" marR="0" rtl="0" algn="l">
              <a:lnSpc>
                <a:spcPct val="100000"/>
              </a:lnSpc>
              <a:spcBef>
                <a:spcPts val="0"/>
              </a:spcBef>
              <a:spcAft>
                <a:spcPts val="0"/>
              </a:spcAft>
              <a:buClr>
                <a:schemeClr val="accent3"/>
              </a:buClr>
              <a:buSzPts val="3200"/>
              <a:buFont typeface="Tahoma"/>
              <a:buNone/>
              <a:defRPr b="0" i="0" sz="3200" u="none" cap="none" strike="noStrike">
                <a:solidFill>
                  <a:schemeClr val="accent3"/>
                </a:solidFill>
                <a:latin typeface="Tahoma"/>
                <a:ea typeface="Tahoma"/>
                <a:cs typeface="Tahoma"/>
                <a:sym typeface="Tahoma"/>
              </a:defRPr>
            </a:lvl1pPr>
            <a:lvl2pPr lvl="1" marR="0" rtl="0" algn="l">
              <a:lnSpc>
                <a:spcPct val="100000"/>
              </a:lnSpc>
              <a:spcBef>
                <a:spcPts val="0"/>
              </a:spcBef>
              <a:spcAft>
                <a:spcPts val="0"/>
              </a:spcAft>
              <a:buClr>
                <a:schemeClr val="accent3"/>
              </a:buClr>
              <a:buSzPts val="3200"/>
              <a:buFont typeface="Quattrocento Sans"/>
              <a:buNone/>
              <a:defRPr b="1" i="0" sz="3200" u="none" cap="none" strike="noStrike">
                <a:solidFill>
                  <a:schemeClr val="accent3"/>
                </a:solidFill>
                <a:latin typeface="Quattrocento Sans"/>
                <a:ea typeface="Quattrocento Sans"/>
                <a:cs typeface="Quattrocento Sans"/>
                <a:sym typeface="Quattrocento Sans"/>
              </a:defRPr>
            </a:lvl2pPr>
            <a:lvl3pPr lvl="2" marR="0" rtl="0" algn="l">
              <a:lnSpc>
                <a:spcPct val="100000"/>
              </a:lnSpc>
              <a:spcBef>
                <a:spcPts val="0"/>
              </a:spcBef>
              <a:spcAft>
                <a:spcPts val="0"/>
              </a:spcAft>
              <a:buClr>
                <a:schemeClr val="accent3"/>
              </a:buClr>
              <a:buSzPts val="3200"/>
              <a:buFont typeface="Quattrocento Sans"/>
              <a:buNone/>
              <a:defRPr b="1" i="0" sz="3200" u="none" cap="none" strike="noStrike">
                <a:solidFill>
                  <a:schemeClr val="accent3"/>
                </a:solidFill>
                <a:latin typeface="Quattrocento Sans"/>
                <a:ea typeface="Quattrocento Sans"/>
                <a:cs typeface="Quattrocento Sans"/>
                <a:sym typeface="Quattrocento Sans"/>
              </a:defRPr>
            </a:lvl3pPr>
            <a:lvl4pPr lvl="3" marR="0" rtl="0" algn="l">
              <a:lnSpc>
                <a:spcPct val="100000"/>
              </a:lnSpc>
              <a:spcBef>
                <a:spcPts val="0"/>
              </a:spcBef>
              <a:spcAft>
                <a:spcPts val="0"/>
              </a:spcAft>
              <a:buClr>
                <a:schemeClr val="accent3"/>
              </a:buClr>
              <a:buSzPts val="3200"/>
              <a:buFont typeface="Quattrocento Sans"/>
              <a:buNone/>
              <a:defRPr b="1" i="0" sz="3200" u="none" cap="none" strike="noStrike">
                <a:solidFill>
                  <a:schemeClr val="accent3"/>
                </a:solidFill>
                <a:latin typeface="Quattrocento Sans"/>
                <a:ea typeface="Quattrocento Sans"/>
                <a:cs typeface="Quattrocento Sans"/>
                <a:sym typeface="Quattrocento Sans"/>
              </a:defRPr>
            </a:lvl4pPr>
            <a:lvl5pPr lvl="4" marR="0" rtl="0" algn="l">
              <a:lnSpc>
                <a:spcPct val="100000"/>
              </a:lnSpc>
              <a:spcBef>
                <a:spcPts val="0"/>
              </a:spcBef>
              <a:spcAft>
                <a:spcPts val="0"/>
              </a:spcAft>
              <a:buClr>
                <a:schemeClr val="accent3"/>
              </a:buClr>
              <a:buSzPts val="3200"/>
              <a:buFont typeface="Quattrocento Sans"/>
              <a:buNone/>
              <a:defRPr b="1" i="0" sz="3200" u="none" cap="none" strike="noStrike">
                <a:solidFill>
                  <a:schemeClr val="accent3"/>
                </a:solidFill>
                <a:latin typeface="Quattrocento Sans"/>
                <a:ea typeface="Quattrocento Sans"/>
                <a:cs typeface="Quattrocento Sans"/>
                <a:sym typeface="Quattrocento Sans"/>
              </a:defRPr>
            </a:lvl5pPr>
            <a:lvl6pPr lvl="5" marR="0" rtl="0" algn="l">
              <a:lnSpc>
                <a:spcPct val="100000"/>
              </a:lnSpc>
              <a:spcBef>
                <a:spcPts val="0"/>
              </a:spcBef>
              <a:spcAft>
                <a:spcPts val="0"/>
              </a:spcAft>
              <a:buClr>
                <a:schemeClr val="accent3"/>
              </a:buClr>
              <a:buSzPts val="3200"/>
              <a:buFont typeface="Quattrocento Sans"/>
              <a:buNone/>
              <a:defRPr b="1" i="0" sz="3200" u="none" cap="none" strike="noStrike">
                <a:solidFill>
                  <a:schemeClr val="accent3"/>
                </a:solidFill>
                <a:latin typeface="Quattrocento Sans"/>
                <a:ea typeface="Quattrocento Sans"/>
                <a:cs typeface="Quattrocento Sans"/>
                <a:sym typeface="Quattrocento Sans"/>
              </a:defRPr>
            </a:lvl6pPr>
            <a:lvl7pPr lvl="6" marR="0" rtl="0" algn="l">
              <a:lnSpc>
                <a:spcPct val="100000"/>
              </a:lnSpc>
              <a:spcBef>
                <a:spcPts val="0"/>
              </a:spcBef>
              <a:spcAft>
                <a:spcPts val="0"/>
              </a:spcAft>
              <a:buClr>
                <a:schemeClr val="accent3"/>
              </a:buClr>
              <a:buSzPts val="3200"/>
              <a:buFont typeface="Quattrocento Sans"/>
              <a:buNone/>
              <a:defRPr b="1" i="0" sz="3200" u="none" cap="none" strike="noStrike">
                <a:solidFill>
                  <a:schemeClr val="accent3"/>
                </a:solidFill>
                <a:latin typeface="Quattrocento Sans"/>
                <a:ea typeface="Quattrocento Sans"/>
                <a:cs typeface="Quattrocento Sans"/>
                <a:sym typeface="Quattrocento Sans"/>
              </a:defRPr>
            </a:lvl7pPr>
            <a:lvl8pPr lvl="7" marR="0" rtl="0" algn="l">
              <a:lnSpc>
                <a:spcPct val="100000"/>
              </a:lnSpc>
              <a:spcBef>
                <a:spcPts val="0"/>
              </a:spcBef>
              <a:spcAft>
                <a:spcPts val="0"/>
              </a:spcAft>
              <a:buClr>
                <a:schemeClr val="accent3"/>
              </a:buClr>
              <a:buSzPts val="3200"/>
              <a:buFont typeface="Quattrocento Sans"/>
              <a:buNone/>
              <a:defRPr b="1" i="0" sz="3200" u="none" cap="none" strike="noStrike">
                <a:solidFill>
                  <a:schemeClr val="accent3"/>
                </a:solidFill>
                <a:latin typeface="Quattrocento Sans"/>
                <a:ea typeface="Quattrocento Sans"/>
                <a:cs typeface="Quattrocento Sans"/>
                <a:sym typeface="Quattrocento Sans"/>
              </a:defRPr>
            </a:lvl8pPr>
            <a:lvl9pPr lvl="8" marR="0" rtl="0" algn="l">
              <a:lnSpc>
                <a:spcPct val="100000"/>
              </a:lnSpc>
              <a:spcBef>
                <a:spcPts val="0"/>
              </a:spcBef>
              <a:spcAft>
                <a:spcPts val="0"/>
              </a:spcAft>
              <a:buClr>
                <a:schemeClr val="accent3"/>
              </a:buClr>
              <a:buSzPts val="3200"/>
              <a:buFont typeface="Quattrocento Sans"/>
              <a:buNone/>
              <a:defRPr b="1" i="0" sz="3200" u="none" cap="none" strike="noStrike">
                <a:solidFill>
                  <a:schemeClr val="accent3"/>
                </a:solidFill>
                <a:latin typeface="Quattrocento Sans"/>
                <a:ea typeface="Quattrocento Sans"/>
                <a:cs typeface="Quattrocento Sans"/>
                <a:sym typeface="Quattrocento Sans"/>
              </a:defRPr>
            </a:lvl9pPr>
          </a:lstStyle>
          <a:p/>
        </p:txBody>
      </p:sp>
      <p:sp>
        <p:nvSpPr>
          <p:cNvPr id="7" name="Google Shape;7;p18"/>
          <p:cNvSpPr txBox="1"/>
          <p:nvPr>
            <p:ph idx="1" type="body"/>
          </p:nvPr>
        </p:nvSpPr>
        <p:spPr>
          <a:xfrm>
            <a:off x="6805083" y="2438400"/>
            <a:ext cx="4775201" cy="4419600"/>
          </a:xfrm>
          <a:prstGeom prst="rect">
            <a:avLst/>
          </a:prstGeom>
          <a:noFill/>
          <a:ln>
            <a:noFill/>
          </a:ln>
        </p:spPr>
        <p:txBody>
          <a:bodyPr anchorCtr="0" anchor="t" bIns="45700" lIns="45700" spcFirstLastPara="1" rIns="45700" wrap="square" tIns="45700">
            <a:normAutofit/>
          </a:bodyPr>
          <a:lstStyle>
            <a:lvl1pPr indent="-381000" lvl="0" marL="457200" marR="0" rtl="0" algn="l">
              <a:lnSpc>
                <a:spcPct val="100000"/>
              </a:lnSpc>
              <a:spcBef>
                <a:spcPts val="500"/>
              </a:spcBef>
              <a:spcAft>
                <a:spcPts val="0"/>
              </a:spcAft>
              <a:buClr>
                <a:schemeClr val="accent4"/>
              </a:buClr>
              <a:buSzPts val="2400"/>
              <a:buFont typeface="Tahoma"/>
              <a:buChar char="▪"/>
              <a:defRPr b="0" i="0" sz="2400" u="none" cap="none" strike="noStrike">
                <a:solidFill>
                  <a:srgbClr val="007A62"/>
                </a:solidFill>
                <a:latin typeface="Tahoma"/>
                <a:ea typeface="Tahoma"/>
                <a:cs typeface="Tahoma"/>
                <a:sym typeface="Tahoma"/>
              </a:defRPr>
            </a:lvl1pPr>
            <a:lvl2pPr indent="-381000" lvl="1" marL="914400" marR="0" rtl="0" algn="l">
              <a:lnSpc>
                <a:spcPct val="100000"/>
              </a:lnSpc>
              <a:spcBef>
                <a:spcPts val="500"/>
              </a:spcBef>
              <a:spcAft>
                <a:spcPts val="0"/>
              </a:spcAft>
              <a:buClr>
                <a:schemeClr val="accent4"/>
              </a:buClr>
              <a:buSzPts val="2400"/>
              <a:buFont typeface="Tahoma"/>
              <a:buChar char="•"/>
              <a:defRPr b="0" i="0" sz="2400" u="none" cap="none" strike="noStrike">
                <a:solidFill>
                  <a:srgbClr val="007A62"/>
                </a:solidFill>
                <a:latin typeface="Tahoma"/>
                <a:ea typeface="Tahoma"/>
                <a:cs typeface="Tahoma"/>
                <a:sym typeface="Tahoma"/>
              </a:defRPr>
            </a:lvl2pPr>
            <a:lvl3pPr indent="-381000" lvl="2" marL="1371600" marR="0" rtl="0" algn="l">
              <a:lnSpc>
                <a:spcPct val="100000"/>
              </a:lnSpc>
              <a:spcBef>
                <a:spcPts val="500"/>
              </a:spcBef>
              <a:spcAft>
                <a:spcPts val="0"/>
              </a:spcAft>
              <a:buClr>
                <a:schemeClr val="accent4"/>
              </a:buClr>
              <a:buSzPts val="2400"/>
              <a:buFont typeface="Tahoma"/>
              <a:buChar char="•"/>
              <a:defRPr b="0" i="0" sz="2400" u="none" cap="none" strike="noStrike">
                <a:solidFill>
                  <a:srgbClr val="007A62"/>
                </a:solidFill>
                <a:latin typeface="Tahoma"/>
                <a:ea typeface="Tahoma"/>
                <a:cs typeface="Tahoma"/>
                <a:sym typeface="Tahoma"/>
              </a:defRPr>
            </a:lvl3pPr>
            <a:lvl4pPr indent="-381000" lvl="3" marL="1828800" marR="0" rtl="0" algn="l">
              <a:lnSpc>
                <a:spcPct val="100000"/>
              </a:lnSpc>
              <a:spcBef>
                <a:spcPts val="500"/>
              </a:spcBef>
              <a:spcAft>
                <a:spcPts val="0"/>
              </a:spcAft>
              <a:buClr>
                <a:schemeClr val="accent4"/>
              </a:buClr>
              <a:buSzPts val="2400"/>
              <a:buFont typeface="Tahoma"/>
              <a:buChar char="–"/>
              <a:defRPr b="0" i="0" sz="2400" u="none" cap="none" strike="noStrike">
                <a:solidFill>
                  <a:srgbClr val="007A62"/>
                </a:solidFill>
                <a:latin typeface="Tahoma"/>
                <a:ea typeface="Tahoma"/>
                <a:cs typeface="Tahoma"/>
                <a:sym typeface="Tahoma"/>
              </a:defRPr>
            </a:lvl4pPr>
            <a:lvl5pPr indent="-381000" lvl="4" marL="2286000" marR="0" rtl="0" algn="l">
              <a:lnSpc>
                <a:spcPct val="100000"/>
              </a:lnSpc>
              <a:spcBef>
                <a:spcPts val="500"/>
              </a:spcBef>
              <a:spcAft>
                <a:spcPts val="0"/>
              </a:spcAft>
              <a:buClr>
                <a:schemeClr val="accent4"/>
              </a:buClr>
              <a:buSzPts val="2400"/>
              <a:buFont typeface="Tahoma"/>
              <a:buChar char="»"/>
              <a:defRPr b="0" i="0" sz="2400" u="none" cap="none" strike="noStrike">
                <a:solidFill>
                  <a:srgbClr val="007A62"/>
                </a:solidFill>
                <a:latin typeface="Tahoma"/>
                <a:ea typeface="Tahoma"/>
                <a:cs typeface="Tahoma"/>
                <a:sym typeface="Tahoma"/>
              </a:defRPr>
            </a:lvl5pPr>
            <a:lvl6pPr indent="-381000" lvl="5" marL="2743200" marR="0" rtl="0" algn="l">
              <a:lnSpc>
                <a:spcPct val="100000"/>
              </a:lnSpc>
              <a:spcBef>
                <a:spcPts val="500"/>
              </a:spcBef>
              <a:spcAft>
                <a:spcPts val="0"/>
              </a:spcAft>
              <a:buClr>
                <a:schemeClr val="accent4"/>
              </a:buClr>
              <a:buSzPts val="2400"/>
              <a:buFont typeface="Quattrocento Sans"/>
              <a:buChar char="•"/>
              <a:defRPr b="0" i="0" sz="2400" u="none" cap="none" strike="noStrike">
                <a:solidFill>
                  <a:srgbClr val="007A62"/>
                </a:solidFill>
                <a:latin typeface="Quattrocento Sans"/>
                <a:ea typeface="Quattrocento Sans"/>
                <a:cs typeface="Quattrocento Sans"/>
                <a:sym typeface="Quattrocento Sans"/>
              </a:defRPr>
            </a:lvl6pPr>
            <a:lvl7pPr indent="-381000" lvl="6" marL="3200400" marR="0" rtl="0" algn="l">
              <a:lnSpc>
                <a:spcPct val="100000"/>
              </a:lnSpc>
              <a:spcBef>
                <a:spcPts val="500"/>
              </a:spcBef>
              <a:spcAft>
                <a:spcPts val="0"/>
              </a:spcAft>
              <a:buClr>
                <a:schemeClr val="accent4"/>
              </a:buClr>
              <a:buSzPts val="2400"/>
              <a:buFont typeface="Quattrocento Sans"/>
              <a:buChar char="•"/>
              <a:defRPr b="0" i="0" sz="2400" u="none" cap="none" strike="noStrike">
                <a:solidFill>
                  <a:srgbClr val="007A62"/>
                </a:solidFill>
                <a:latin typeface="Quattrocento Sans"/>
                <a:ea typeface="Quattrocento Sans"/>
                <a:cs typeface="Quattrocento Sans"/>
                <a:sym typeface="Quattrocento Sans"/>
              </a:defRPr>
            </a:lvl7pPr>
            <a:lvl8pPr indent="-381000" lvl="7" marL="3657600" marR="0" rtl="0" algn="l">
              <a:lnSpc>
                <a:spcPct val="100000"/>
              </a:lnSpc>
              <a:spcBef>
                <a:spcPts val="500"/>
              </a:spcBef>
              <a:spcAft>
                <a:spcPts val="0"/>
              </a:spcAft>
              <a:buClr>
                <a:schemeClr val="accent4"/>
              </a:buClr>
              <a:buSzPts val="2400"/>
              <a:buFont typeface="Quattrocento Sans"/>
              <a:buChar char="•"/>
              <a:defRPr b="0" i="0" sz="2400" u="none" cap="none" strike="noStrike">
                <a:solidFill>
                  <a:srgbClr val="007A62"/>
                </a:solidFill>
                <a:latin typeface="Quattrocento Sans"/>
                <a:ea typeface="Quattrocento Sans"/>
                <a:cs typeface="Quattrocento Sans"/>
                <a:sym typeface="Quattrocento Sans"/>
              </a:defRPr>
            </a:lvl8pPr>
            <a:lvl9pPr indent="-381000" lvl="8" marL="4114800" marR="0" rtl="0" algn="l">
              <a:lnSpc>
                <a:spcPct val="100000"/>
              </a:lnSpc>
              <a:spcBef>
                <a:spcPts val="500"/>
              </a:spcBef>
              <a:spcAft>
                <a:spcPts val="0"/>
              </a:spcAft>
              <a:buClr>
                <a:schemeClr val="accent4"/>
              </a:buClr>
              <a:buSzPts val="2400"/>
              <a:buFont typeface="Quattrocento Sans"/>
              <a:buChar char="•"/>
              <a:defRPr b="0" i="0" sz="2400" u="none" cap="none" strike="noStrike">
                <a:solidFill>
                  <a:srgbClr val="007A62"/>
                </a:solidFill>
                <a:latin typeface="Quattrocento Sans"/>
                <a:ea typeface="Quattrocento Sans"/>
                <a:cs typeface="Quattrocento Sans"/>
                <a:sym typeface="Quattrocento Sans"/>
              </a:defRPr>
            </a:lvl9pPr>
          </a:lstStyle>
          <a:p/>
        </p:txBody>
      </p:sp>
      <p:sp>
        <p:nvSpPr>
          <p:cNvPr id="8" name="Google Shape;8;p18"/>
          <p:cNvSpPr txBox="1"/>
          <p:nvPr>
            <p:ph idx="12" type="sldNum"/>
          </p:nvPr>
        </p:nvSpPr>
        <p:spPr>
          <a:xfrm>
            <a:off x="11308748" y="6407339"/>
            <a:ext cx="273654" cy="264253"/>
          </a:xfrm>
          <a:prstGeom prst="rect">
            <a:avLst/>
          </a:prstGeom>
          <a:noFill/>
          <a:ln>
            <a:noFill/>
          </a:ln>
        </p:spPr>
        <p:txBody>
          <a:bodyPr anchorCtr="0" anchor="ctr" bIns="45700" lIns="45700" spcFirstLastPara="1" rIns="45700" wrap="square" tIns="45700">
            <a:spAutoFit/>
          </a:bodyPr>
          <a:lstStyle>
            <a:lvl1pPr indent="0" lvl="0" marL="0" marR="0" rtl="0" algn="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0.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5.jpg"/><Relationship Id="rId4" Type="http://schemas.openxmlformats.org/officeDocument/2006/relationships/image" Target="../media/image3.jpg"/><Relationship Id="rId5" Type="http://schemas.openxmlformats.org/officeDocument/2006/relationships/image" Target="../media/image14.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 Id="rId3" Type="http://schemas.openxmlformats.org/officeDocument/2006/relationships/image" Target="../media/image2.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 Id="rId3" Type="http://schemas.openxmlformats.org/officeDocument/2006/relationships/image" Target="../media/image11.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9.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 name="Shape 47"/>
        <p:cNvGrpSpPr/>
        <p:nvPr/>
      </p:nvGrpSpPr>
      <p:grpSpPr>
        <a:xfrm>
          <a:off x="0" y="0"/>
          <a:ext cx="0" cy="0"/>
          <a:chOff x="0" y="0"/>
          <a:chExt cx="0" cy="0"/>
        </a:xfrm>
      </p:grpSpPr>
      <p:sp>
        <p:nvSpPr>
          <p:cNvPr id="48" name="Google Shape;48;p1"/>
          <p:cNvSpPr txBox="1"/>
          <p:nvPr>
            <p:ph idx="4294967295" type="ctrTitle"/>
          </p:nvPr>
        </p:nvSpPr>
        <p:spPr>
          <a:xfrm>
            <a:off x="263525" y="1628775"/>
            <a:ext cx="11297920" cy="1419225"/>
          </a:xfrm>
          <a:prstGeom prst="rect">
            <a:avLst/>
          </a:prstGeom>
          <a:noFill/>
          <a:ln>
            <a:noFill/>
          </a:ln>
        </p:spPr>
        <p:txBody>
          <a:bodyPr anchorCtr="0" anchor="ctr" bIns="45700" lIns="45700" spcFirstLastPara="1" rIns="45700" wrap="square" tIns="45700">
            <a:noAutofit/>
          </a:bodyPr>
          <a:lstStyle/>
          <a:p>
            <a:pPr indent="0" lvl="0" marL="0" marR="0" rtl="0" algn="l">
              <a:lnSpc>
                <a:spcPct val="115000"/>
              </a:lnSpc>
              <a:spcBef>
                <a:spcPts val="0"/>
              </a:spcBef>
              <a:spcAft>
                <a:spcPts val="0"/>
              </a:spcAft>
              <a:buClr>
                <a:srgbClr val="285D23"/>
              </a:buClr>
              <a:buSzPts val="2800"/>
              <a:buFont typeface="Tahoma"/>
              <a:buNone/>
            </a:pPr>
            <a:r>
              <a:rPr b="1" i="0" lang="en-US" sz="2800" u="none" cap="none" strike="noStrike">
                <a:solidFill>
                  <a:srgbClr val="285D23"/>
                </a:solidFill>
                <a:latin typeface="Tahoma"/>
                <a:ea typeface="Tahoma"/>
                <a:cs typeface="Tahoma"/>
                <a:sym typeface="Tahoma"/>
              </a:rPr>
              <a:t>Bài 6 - Phần 2</a:t>
            </a:r>
            <a:br>
              <a:rPr b="1" i="0" lang="en-US" sz="2800" u="none" cap="none" strike="noStrike">
                <a:solidFill>
                  <a:srgbClr val="285D23"/>
                </a:solidFill>
                <a:latin typeface="Tahoma"/>
                <a:ea typeface="Tahoma"/>
                <a:cs typeface="Tahoma"/>
                <a:sym typeface="Tahoma"/>
              </a:rPr>
            </a:br>
            <a:r>
              <a:rPr b="1" i="0" lang="en-US" sz="3400" u="none" cap="none" strike="noStrike">
                <a:solidFill>
                  <a:srgbClr val="285D23"/>
                </a:solidFill>
                <a:latin typeface="Tahoma"/>
                <a:ea typeface="Tahoma"/>
                <a:cs typeface="Tahoma"/>
                <a:sym typeface="Tahoma"/>
              </a:rPr>
              <a:t> HTTP Requests </a:t>
            </a:r>
            <a:endParaRPr b="1" i="0" sz="3400" u="none" cap="none" strike="noStrike">
              <a:solidFill>
                <a:schemeClr val="accent3"/>
              </a:solidFill>
              <a:latin typeface="Tahoma"/>
              <a:ea typeface="Tahoma"/>
              <a:cs typeface="Tahoma"/>
              <a:sym typeface="Tahoma"/>
            </a:endParaRPr>
          </a:p>
        </p:txBody>
      </p:sp>
      <p:pic>
        <p:nvPicPr>
          <p:cNvPr descr="Picture 1" id="49" name="Google Shape;49;p1"/>
          <p:cNvPicPr preferRelativeResize="0"/>
          <p:nvPr/>
        </p:nvPicPr>
        <p:blipFill rotWithShape="1">
          <a:blip r:embed="rId3">
            <a:alphaModFix/>
          </a:blip>
          <a:srcRect b="0" l="0" r="0" t="0"/>
          <a:stretch/>
        </p:blipFill>
        <p:spPr>
          <a:xfrm>
            <a:off x="381000" y="390418"/>
            <a:ext cx="2286000" cy="1000023"/>
          </a:xfrm>
          <a:prstGeom prst="rect">
            <a:avLst/>
          </a:prstGeom>
          <a:noFill/>
          <a:ln>
            <a:noFill/>
          </a:ln>
        </p:spPr>
      </p:pic>
      <p:sp>
        <p:nvSpPr>
          <p:cNvPr id="50" name="Google Shape;50;p1"/>
          <p:cNvSpPr txBox="1"/>
          <p:nvPr/>
        </p:nvSpPr>
        <p:spPr>
          <a:xfrm>
            <a:off x="4079875" y="6013450"/>
            <a:ext cx="11297920" cy="922655"/>
          </a:xfrm>
          <a:prstGeom prst="rect">
            <a:avLst/>
          </a:prstGeom>
          <a:noFill/>
          <a:ln>
            <a:noFill/>
          </a:ln>
        </p:spPr>
        <p:txBody>
          <a:bodyPr anchorCtr="0" anchor="ctr" bIns="45700" lIns="45700" spcFirstLastPara="1" rIns="45700" wrap="square" tIns="45700">
            <a:noAutofit/>
          </a:bodyPr>
          <a:lstStyle/>
          <a:p>
            <a:pPr indent="0" lvl="0" marL="0" marR="0" rtl="0" algn="l">
              <a:lnSpc>
                <a:spcPct val="115000"/>
              </a:lnSpc>
              <a:spcBef>
                <a:spcPts val="0"/>
              </a:spcBef>
              <a:spcAft>
                <a:spcPts val="0"/>
              </a:spcAft>
              <a:buClr>
                <a:schemeClr val="accent3"/>
              </a:buClr>
              <a:buSzPts val="1800"/>
              <a:buFont typeface="Tahoma"/>
              <a:buNone/>
            </a:pPr>
            <a:r>
              <a:rPr b="1" i="0" lang="en-US" sz="1800" u="none" cap="none" strike="noStrike">
                <a:solidFill>
                  <a:schemeClr val="accent3"/>
                </a:solidFill>
                <a:latin typeface="Tahoma"/>
                <a:ea typeface="Tahoma"/>
                <a:cs typeface="Tahoma"/>
                <a:sym typeface="Tahoma"/>
              </a:rPr>
              <a:t>Bài 6: Async JavaScript &amp; HTTP Requests</a:t>
            </a:r>
            <a:endParaRPr b="1" i="0" sz="1800" u="none" cap="none" strike="noStrike">
              <a:solidFill>
                <a:schemeClr val="accent3"/>
              </a:solidFill>
              <a:latin typeface="Tahoma"/>
              <a:ea typeface="Tahoma"/>
              <a:cs typeface="Tahoma"/>
              <a:sym typeface="Tahom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0"/>
          <p:cNvSpPr/>
          <p:nvPr/>
        </p:nvSpPr>
        <p:spPr>
          <a:xfrm>
            <a:off x="262889" y="138430"/>
            <a:ext cx="8572502" cy="990601"/>
          </a:xfrm>
          <a:custGeom>
            <a:rect b="b" l="l" r="r" t="t"/>
            <a:pathLst>
              <a:path extrusionOk="0" h="21600" w="21600">
                <a:moveTo>
                  <a:pt x="0" y="0"/>
                </a:moveTo>
                <a:lnTo>
                  <a:pt x="20352" y="0"/>
                </a:lnTo>
                <a:lnTo>
                  <a:pt x="21600" y="10800"/>
                </a:lnTo>
                <a:lnTo>
                  <a:pt x="20352" y="21600"/>
                </a:lnTo>
                <a:lnTo>
                  <a:pt x="0" y="21600"/>
                </a:lnTo>
                <a:close/>
              </a:path>
            </a:pathLst>
          </a:custGeom>
          <a:solidFill>
            <a:srgbClr val="F4F4CE"/>
          </a:solidFill>
          <a:ln cap="flat" cmpd="sng" w="9525">
            <a:solidFill>
              <a:srgbClr val="0858A6"/>
            </a:solidFill>
            <a:prstDash val="solid"/>
            <a:round/>
            <a:headEnd len="sm" w="sm" type="none"/>
            <a:tailEnd len="sm" w="sm" type="none"/>
          </a:ln>
          <a:effectLst>
            <a:outerShdw blurRad="38100" rotWithShape="0" dir="5400000" dist="23000">
              <a:srgbClr val="000000">
                <a:alpha val="34901"/>
              </a:srgbClr>
            </a:outerShdw>
          </a:effectLst>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17" name="Google Shape;117;p10"/>
          <p:cNvSpPr txBox="1"/>
          <p:nvPr>
            <p:ph type="title"/>
          </p:nvPr>
        </p:nvSpPr>
        <p:spPr>
          <a:xfrm>
            <a:off x="406400" y="254853"/>
            <a:ext cx="10972800" cy="613833"/>
          </a:xfrm>
          <a:prstGeom prst="rect">
            <a:avLst/>
          </a:prstGeom>
          <a:noFill/>
          <a:ln>
            <a:noFill/>
          </a:ln>
        </p:spPr>
        <p:txBody>
          <a:bodyPr anchorCtr="0" anchor="ctr" bIns="45700" lIns="45700" spcFirstLastPara="1" rIns="45700" wrap="square" tIns="45700">
            <a:normAutofit/>
          </a:bodyPr>
          <a:lstStyle/>
          <a:p>
            <a:pPr indent="0" lvl="0" marL="0" rtl="0" algn="l">
              <a:lnSpc>
                <a:spcPct val="100000"/>
              </a:lnSpc>
              <a:spcBef>
                <a:spcPts val="0"/>
              </a:spcBef>
              <a:spcAft>
                <a:spcPts val="0"/>
              </a:spcAft>
              <a:buClr>
                <a:srgbClr val="285D23"/>
              </a:buClr>
              <a:buSzPts val="3200"/>
              <a:buFont typeface="Tahoma"/>
              <a:buNone/>
            </a:pPr>
            <a:r>
              <a:rPr b="0" i="0" lang="en-US" sz="3200" u="none" cap="none" strike="noStrike">
                <a:solidFill>
                  <a:srgbClr val="285D23"/>
                </a:solidFill>
                <a:latin typeface="Tahoma"/>
                <a:ea typeface="Tahoma"/>
                <a:cs typeface="Tahoma"/>
                <a:sym typeface="Tahoma"/>
              </a:rPr>
              <a:t>Thảo Luận 1:   </a:t>
            </a:r>
            <a:endParaRPr b="0" i="0" sz="3200" u="none" cap="none" strike="noStrike">
              <a:solidFill>
                <a:srgbClr val="285D23"/>
              </a:solidFill>
              <a:latin typeface="Tahoma"/>
              <a:ea typeface="Tahoma"/>
              <a:cs typeface="Tahoma"/>
              <a:sym typeface="Tahoma"/>
            </a:endParaRPr>
          </a:p>
        </p:txBody>
      </p:sp>
      <p:sp>
        <p:nvSpPr>
          <p:cNvPr id="118" name="Google Shape;118;p10"/>
          <p:cNvSpPr txBox="1"/>
          <p:nvPr/>
        </p:nvSpPr>
        <p:spPr>
          <a:xfrm>
            <a:off x="655318" y="1447801"/>
            <a:ext cx="10881300" cy="2062500"/>
          </a:xfrm>
          <a:prstGeom prst="rect">
            <a:avLst/>
          </a:prstGeom>
          <a:noFill/>
          <a:ln>
            <a:noFill/>
          </a:ln>
        </p:spPr>
        <p:txBody>
          <a:bodyPr anchorCtr="0" anchor="t" bIns="45700" lIns="45700" spcFirstLastPara="1" rIns="45700" wrap="square" tIns="45700">
            <a:spAutoFit/>
          </a:bodyPr>
          <a:lstStyle/>
          <a:p>
            <a:pPr indent="0" lvl="0" marL="0" marR="0" rtl="0" algn="just">
              <a:lnSpc>
                <a:spcPct val="150000"/>
              </a:lnSpc>
              <a:spcBef>
                <a:spcPts val="0"/>
              </a:spcBef>
              <a:spcAft>
                <a:spcPts val="0"/>
              </a:spcAft>
              <a:buClr>
                <a:srgbClr val="005241"/>
              </a:buClr>
              <a:buSzPts val="3200"/>
              <a:buFont typeface="Quattrocento Sans"/>
              <a:buNone/>
            </a:pPr>
            <a:r>
              <a:rPr i="0" lang="en-US" sz="3200" u="none" cap="none" strike="noStrike">
                <a:solidFill>
                  <a:srgbClr val="005241"/>
                </a:solidFill>
                <a:latin typeface="Tahoma"/>
                <a:ea typeface="Tahoma"/>
                <a:cs typeface="Tahoma"/>
                <a:sym typeface="Tahoma"/>
              </a:rPr>
              <a:t>Theo bạn sự khác biệt giữa việc xử lý response bằng .then() và async/await là gì? Trong trường hợp nào nên chọn cách nào?</a:t>
            </a:r>
            <a:endParaRPr i="0" sz="3200" u="none" cap="none" strike="noStrike">
              <a:solidFill>
                <a:srgbClr val="000000"/>
              </a:solidFill>
              <a:latin typeface="Tahoma"/>
              <a:ea typeface="Tahoma"/>
              <a:cs typeface="Tahoma"/>
              <a:sym typeface="Tahoma"/>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1"/>
          <p:cNvSpPr/>
          <p:nvPr/>
        </p:nvSpPr>
        <p:spPr>
          <a:xfrm>
            <a:off x="262889" y="138430"/>
            <a:ext cx="8572502" cy="990601"/>
          </a:xfrm>
          <a:custGeom>
            <a:rect b="b" l="l" r="r" t="t"/>
            <a:pathLst>
              <a:path extrusionOk="0" h="21600" w="21600">
                <a:moveTo>
                  <a:pt x="0" y="0"/>
                </a:moveTo>
                <a:lnTo>
                  <a:pt x="20352" y="0"/>
                </a:lnTo>
                <a:lnTo>
                  <a:pt x="21600" y="10800"/>
                </a:lnTo>
                <a:lnTo>
                  <a:pt x="20352" y="21600"/>
                </a:lnTo>
                <a:lnTo>
                  <a:pt x="0" y="21600"/>
                </a:lnTo>
                <a:close/>
              </a:path>
            </a:pathLst>
          </a:custGeom>
          <a:solidFill>
            <a:srgbClr val="F4F4CE"/>
          </a:solidFill>
          <a:ln cap="flat" cmpd="sng" w="9525">
            <a:solidFill>
              <a:srgbClr val="0858A6"/>
            </a:solidFill>
            <a:prstDash val="solid"/>
            <a:round/>
            <a:headEnd len="sm" w="sm" type="none"/>
            <a:tailEnd len="sm" w="sm" type="none"/>
          </a:ln>
          <a:effectLst>
            <a:outerShdw blurRad="38100" rotWithShape="0" dir="5400000" dist="23000">
              <a:srgbClr val="000000">
                <a:alpha val="34901"/>
              </a:srgbClr>
            </a:outerShdw>
          </a:effectLst>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24" name="Google Shape;124;p11"/>
          <p:cNvSpPr txBox="1"/>
          <p:nvPr>
            <p:ph type="title"/>
          </p:nvPr>
        </p:nvSpPr>
        <p:spPr>
          <a:xfrm>
            <a:off x="406400" y="254853"/>
            <a:ext cx="10972800" cy="613833"/>
          </a:xfrm>
          <a:prstGeom prst="rect">
            <a:avLst/>
          </a:prstGeom>
          <a:noFill/>
          <a:ln>
            <a:noFill/>
          </a:ln>
        </p:spPr>
        <p:txBody>
          <a:bodyPr anchorCtr="0" anchor="ctr" bIns="45700" lIns="45700" spcFirstLastPara="1" rIns="45700" wrap="square" tIns="45700">
            <a:normAutofit/>
          </a:bodyPr>
          <a:lstStyle/>
          <a:p>
            <a:pPr indent="0" lvl="0" marL="0" rtl="0" algn="l">
              <a:lnSpc>
                <a:spcPct val="100000"/>
              </a:lnSpc>
              <a:spcBef>
                <a:spcPts val="0"/>
              </a:spcBef>
              <a:spcAft>
                <a:spcPts val="0"/>
              </a:spcAft>
              <a:buClr>
                <a:srgbClr val="285D23"/>
              </a:buClr>
              <a:buSzPts val="3200"/>
              <a:buFont typeface="Tahoma"/>
              <a:buNone/>
            </a:pPr>
            <a:r>
              <a:rPr b="0" i="0" lang="en-US" sz="3200" u="none" cap="none" strike="noStrike">
                <a:solidFill>
                  <a:srgbClr val="285D23"/>
                </a:solidFill>
                <a:latin typeface="Tahoma"/>
                <a:ea typeface="Tahoma"/>
                <a:cs typeface="Tahoma"/>
                <a:sym typeface="Tahoma"/>
              </a:rPr>
              <a:t>Thảo Luận 2:   </a:t>
            </a:r>
            <a:endParaRPr b="0" i="0" sz="3200" u="none" cap="none" strike="noStrike">
              <a:solidFill>
                <a:srgbClr val="285D23"/>
              </a:solidFill>
              <a:latin typeface="Tahoma"/>
              <a:ea typeface="Tahoma"/>
              <a:cs typeface="Tahoma"/>
              <a:sym typeface="Tahoma"/>
            </a:endParaRPr>
          </a:p>
        </p:txBody>
      </p:sp>
      <p:sp>
        <p:nvSpPr>
          <p:cNvPr id="125" name="Google Shape;125;p11"/>
          <p:cNvSpPr txBox="1"/>
          <p:nvPr/>
        </p:nvSpPr>
        <p:spPr>
          <a:xfrm>
            <a:off x="655318" y="1447801"/>
            <a:ext cx="10881300" cy="1569900"/>
          </a:xfrm>
          <a:prstGeom prst="rect">
            <a:avLst/>
          </a:prstGeom>
          <a:noFill/>
          <a:ln>
            <a:noFill/>
          </a:ln>
        </p:spPr>
        <p:txBody>
          <a:bodyPr anchorCtr="0" anchor="t" bIns="45700" lIns="45700" spcFirstLastPara="1" rIns="45700" wrap="square" tIns="45700">
            <a:spAutoFit/>
          </a:bodyPr>
          <a:lstStyle/>
          <a:p>
            <a:pPr indent="0" lvl="0" marL="0" marR="0" rtl="0" algn="l">
              <a:lnSpc>
                <a:spcPct val="150000"/>
              </a:lnSpc>
              <a:spcBef>
                <a:spcPts val="0"/>
              </a:spcBef>
              <a:spcAft>
                <a:spcPts val="0"/>
              </a:spcAft>
              <a:buClr>
                <a:srgbClr val="005241"/>
              </a:buClr>
              <a:buSzPts val="2400"/>
              <a:buFont typeface="Quattrocento Sans"/>
              <a:buNone/>
            </a:pPr>
            <a:r>
              <a:rPr i="0" lang="en-US" sz="2400" u="none" cap="none" strike="noStrike">
                <a:solidFill>
                  <a:srgbClr val="005241"/>
                </a:solidFill>
                <a:latin typeface="Tahoma"/>
                <a:ea typeface="Tahoma"/>
                <a:cs typeface="Tahoma"/>
                <a:sym typeface="Tahoma"/>
              </a:rPr>
              <a:t>Fetch API mặc định không báo lỗi khi server trả về mã lỗi (400, 404, 500) mà chỉ reject khi có sự cố mạng. Vậy theo bạn, nên xử lý kiểm tra lỗi trong fetch như thế nào để ứng dụng an toàn và dễ debug hơn?</a:t>
            </a:r>
            <a:endParaRPr i="0" sz="1800" u="none" cap="none" strike="noStrike">
              <a:solidFill>
                <a:srgbClr val="000000"/>
              </a:solidFill>
              <a:latin typeface="Tahoma"/>
              <a:ea typeface="Tahoma"/>
              <a:cs typeface="Tahoma"/>
              <a:sym typeface="Tahom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pic>
        <p:nvPicPr>
          <p:cNvPr descr="http://www.onlinecontinuingeducationhelp.com/images/dreamstime_18827411.jpg" id="131" name="Google Shape;131;p12"/>
          <p:cNvPicPr preferRelativeResize="0"/>
          <p:nvPr/>
        </p:nvPicPr>
        <p:blipFill rotWithShape="1">
          <a:blip r:embed="rId3">
            <a:alphaModFix/>
          </a:blip>
          <a:srcRect b="0" l="0" r="0" t="0"/>
          <a:stretch/>
        </p:blipFill>
        <p:spPr>
          <a:xfrm>
            <a:off x="5018049" y="3068177"/>
            <a:ext cx="5649950" cy="3789823"/>
          </a:xfrm>
          <a:prstGeom prst="rect">
            <a:avLst/>
          </a:prstGeom>
          <a:noFill/>
          <a:ln>
            <a:noFill/>
          </a:ln>
        </p:spPr>
      </p:pic>
      <p:sp>
        <p:nvSpPr>
          <p:cNvPr id="132" name="Google Shape;132;p12"/>
          <p:cNvSpPr/>
          <p:nvPr/>
        </p:nvSpPr>
        <p:spPr>
          <a:xfrm>
            <a:off x="1524000" y="1066800"/>
            <a:ext cx="7924800" cy="1727200"/>
          </a:xfrm>
          <a:prstGeom prst="homePlate">
            <a:avLst>
              <a:gd fmla="val 50000" name="adj"/>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Helvetica Neue"/>
              <a:buNone/>
            </a:pPr>
            <a:r>
              <a:t/>
            </a:r>
            <a:endParaRPr b="0" i="0" sz="1800" u="none" cap="none" strike="noStrike">
              <a:solidFill>
                <a:srgbClr val="FFFFFF"/>
              </a:solidFill>
              <a:latin typeface="Helvetica Neue"/>
              <a:ea typeface="Helvetica Neue"/>
              <a:cs typeface="Helvetica Neue"/>
              <a:sym typeface="Helvetica Neue"/>
            </a:endParaRPr>
          </a:p>
        </p:txBody>
      </p:sp>
      <p:sp>
        <p:nvSpPr>
          <p:cNvPr id="133" name="Google Shape;133;p12"/>
          <p:cNvSpPr txBox="1"/>
          <p:nvPr>
            <p:ph idx="4294967295" type="sldNum"/>
          </p:nvPr>
        </p:nvSpPr>
        <p:spPr>
          <a:xfrm>
            <a:off x="76200" y="6156008"/>
            <a:ext cx="2133600" cy="397510"/>
          </a:xfrm>
          <a:prstGeom prst="rect">
            <a:avLst/>
          </a:prstGeom>
          <a:noFill/>
          <a:ln>
            <a:noFill/>
          </a:ln>
        </p:spPr>
        <p:txBody>
          <a:bodyPr anchorCtr="0" anchor="ctr" bIns="45700" lIns="45700" spcFirstLastPara="1" rIns="45700" wrap="square" tIns="45700">
            <a:spAutoFit/>
          </a:bodyPr>
          <a:lstStyle/>
          <a:p>
            <a:pPr indent="0" lvl="0" marL="0" rtl="0" algn="r">
              <a:lnSpc>
                <a:spcPct val="100000"/>
              </a:lnSpc>
              <a:spcBef>
                <a:spcPts val="0"/>
              </a:spcBef>
              <a:spcAft>
                <a:spcPts val="0"/>
              </a:spcAft>
              <a:buClr>
                <a:schemeClr val="lt1"/>
              </a:buClr>
              <a:buSzPts val="2000"/>
              <a:buFont typeface="Arial"/>
              <a:buNone/>
            </a:pPr>
            <a:fld id="{00000000-1234-1234-1234-123412341234}" type="slidenum">
              <a:rPr lang="en-US" sz="2000">
                <a:solidFill>
                  <a:schemeClr val="lt1"/>
                </a:solidFill>
              </a:rPr>
              <a:t>‹#›</a:t>
            </a:fld>
            <a:endParaRPr sz="2000">
              <a:solidFill>
                <a:schemeClr val="lt1"/>
              </a:solidFill>
            </a:endParaRPr>
          </a:p>
        </p:txBody>
      </p:sp>
      <p:sp>
        <p:nvSpPr>
          <p:cNvPr id="134" name="Google Shape;134;p12"/>
          <p:cNvSpPr txBox="1"/>
          <p:nvPr>
            <p:ph type="title"/>
          </p:nvPr>
        </p:nvSpPr>
        <p:spPr>
          <a:xfrm>
            <a:off x="1815662" y="1447800"/>
            <a:ext cx="6718738" cy="787400"/>
          </a:xfrm>
          <a:prstGeom prst="rect">
            <a:avLst/>
          </a:prstGeom>
          <a:noFill/>
          <a:ln>
            <a:noFill/>
          </a:ln>
        </p:spPr>
        <p:txBody>
          <a:bodyPr anchorCtr="0" anchor="t" bIns="45700" lIns="45700" spcFirstLastPara="1" rIns="45700" wrap="square" tIns="45700">
            <a:noAutofit/>
          </a:bodyPr>
          <a:lstStyle/>
          <a:p>
            <a:pPr indent="0" lvl="0" marL="0" rtl="0" algn="l">
              <a:lnSpc>
                <a:spcPct val="100000"/>
              </a:lnSpc>
              <a:spcBef>
                <a:spcPts val="0"/>
              </a:spcBef>
              <a:spcAft>
                <a:spcPts val="0"/>
              </a:spcAft>
              <a:buClr>
                <a:schemeClr val="lt1"/>
              </a:buClr>
              <a:buSzPts val="4400"/>
              <a:buFont typeface="Tahoma"/>
              <a:buNone/>
            </a:pPr>
            <a:r>
              <a:rPr lang="en-US" sz="4400" cap="small">
                <a:latin typeface="Tahoma"/>
                <a:ea typeface="Tahoma"/>
                <a:cs typeface="Tahoma"/>
                <a:sym typeface="Tahoma"/>
              </a:rPr>
              <a:t>Chuyên đề</a:t>
            </a:r>
            <a:endParaRPr sz="4400" cap="small">
              <a:latin typeface="Tahoma"/>
              <a:ea typeface="Tahoma"/>
              <a:cs typeface="Tahoma"/>
              <a:sym typeface="Tahoma"/>
            </a:endParaRPr>
          </a:p>
        </p:txBody>
      </p:sp>
      <p:sp>
        <p:nvSpPr>
          <p:cNvPr id="135" name="Google Shape;135;p12"/>
          <p:cNvSpPr txBox="1"/>
          <p:nvPr>
            <p:ph idx="1" type="body"/>
          </p:nvPr>
        </p:nvSpPr>
        <p:spPr>
          <a:xfrm>
            <a:off x="1770524" y="2971800"/>
            <a:ext cx="4554076" cy="2997199"/>
          </a:xfrm>
          <a:prstGeom prst="rect">
            <a:avLst/>
          </a:prstGeom>
          <a:noFill/>
          <a:ln>
            <a:noFill/>
          </a:ln>
        </p:spPr>
        <p:txBody>
          <a:bodyPr anchorCtr="0" anchor="t" bIns="45700" lIns="45700" spcFirstLastPara="1" rIns="45700" wrap="square" tIns="45700">
            <a:normAutofit/>
          </a:bodyPr>
          <a:lstStyle/>
          <a:p>
            <a:pPr indent="-342900" lvl="0" marL="342900" rtl="0" algn="l">
              <a:lnSpc>
                <a:spcPct val="100000"/>
              </a:lnSpc>
              <a:spcBef>
                <a:spcPts val="0"/>
              </a:spcBef>
              <a:spcAft>
                <a:spcPts val="0"/>
              </a:spcAft>
              <a:buSzPts val="3000"/>
              <a:buFont typeface="Noto Sans Symbols"/>
              <a:buChar char="▪"/>
            </a:pPr>
            <a:r>
              <a:rPr b="0" lang="en-US" sz="3000">
                <a:latin typeface="Tahoma"/>
                <a:ea typeface="Tahoma"/>
                <a:cs typeface="Tahoma"/>
                <a:sym typeface="Tahoma"/>
              </a:rPr>
              <a:t>Phân nhóm</a:t>
            </a:r>
            <a:endParaRPr b="0" sz="3000">
              <a:latin typeface="Tahoma"/>
              <a:ea typeface="Tahoma"/>
              <a:cs typeface="Tahoma"/>
              <a:sym typeface="Tahoma"/>
            </a:endParaRPr>
          </a:p>
          <a:p>
            <a:pPr indent="-342900" lvl="0" marL="342900" rtl="0" algn="l">
              <a:lnSpc>
                <a:spcPct val="100000"/>
              </a:lnSpc>
              <a:spcBef>
                <a:spcPts val="500"/>
              </a:spcBef>
              <a:spcAft>
                <a:spcPts val="0"/>
              </a:spcAft>
              <a:buSzPts val="3000"/>
              <a:buFont typeface="Noto Sans Symbols"/>
              <a:buChar char="▪"/>
            </a:pPr>
            <a:r>
              <a:rPr b="0" lang="en-US" sz="3000">
                <a:latin typeface="Tahoma"/>
                <a:ea typeface="Tahoma"/>
                <a:cs typeface="Tahoma"/>
                <a:sym typeface="Tahoma"/>
              </a:rPr>
              <a:t>Bốc thăm chuyên đề</a:t>
            </a:r>
            <a:endParaRPr b="0" sz="3000">
              <a:latin typeface="Tahoma"/>
              <a:ea typeface="Tahoma"/>
              <a:cs typeface="Tahoma"/>
              <a:sym typeface="Tahoma"/>
            </a:endParaRPr>
          </a:p>
          <a:p>
            <a:pPr indent="-342900" lvl="0" marL="342900" rtl="0" algn="l">
              <a:lnSpc>
                <a:spcPct val="100000"/>
              </a:lnSpc>
              <a:spcBef>
                <a:spcPts val="500"/>
              </a:spcBef>
              <a:spcAft>
                <a:spcPts val="0"/>
              </a:spcAft>
              <a:buSzPts val="3000"/>
              <a:buFont typeface="Noto Sans Symbols"/>
              <a:buChar char="▪"/>
            </a:pPr>
            <a:r>
              <a:rPr b="0" lang="en-US" sz="3000">
                <a:latin typeface="Tahoma"/>
                <a:ea typeface="Tahoma"/>
                <a:cs typeface="Tahoma"/>
                <a:sym typeface="Tahoma"/>
              </a:rPr>
              <a:t>Thảo luận</a:t>
            </a:r>
            <a:endParaRPr b="0" sz="3000">
              <a:latin typeface="Tahoma"/>
              <a:ea typeface="Tahoma"/>
              <a:cs typeface="Tahoma"/>
              <a:sym typeface="Tahoma"/>
            </a:endParaRPr>
          </a:p>
          <a:p>
            <a:pPr indent="-342900" lvl="0" marL="342900" rtl="0" algn="l">
              <a:lnSpc>
                <a:spcPct val="100000"/>
              </a:lnSpc>
              <a:spcBef>
                <a:spcPts val="500"/>
              </a:spcBef>
              <a:spcAft>
                <a:spcPts val="0"/>
              </a:spcAft>
              <a:buSzPts val="3000"/>
              <a:buFont typeface="Noto Sans Symbols"/>
              <a:buChar char="▪"/>
            </a:pPr>
            <a:r>
              <a:rPr b="0" lang="en-US" sz="3000">
                <a:latin typeface="Tahoma"/>
                <a:ea typeface="Tahoma"/>
                <a:cs typeface="Tahoma"/>
                <a:sym typeface="Tahoma"/>
              </a:rPr>
              <a:t>Trình bày</a:t>
            </a:r>
            <a:endParaRPr b="0" sz="3000">
              <a:latin typeface="Tahoma"/>
              <a:ea typeface="Tahoma"/>
              <a:cs typeface="Tahoma"/>
              <a:sym typeface="Tahom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grpSp>
        <p:nvGrpSpPr>
          <p:cNvPr id="141" name="Google Shape;141;p13"/>
          <p:cNvGrpSpPr/>
          <p:nvPr/>
        </p:nvGrpSpPr>
        <p:grpSpPr>
          <a:xfrm>
            <a:off x="5486400" y="1066800"/>
            <a:ext cx="5181600" cy="5791200"/>
            <a:chOff x="2057400" y="1367692"/>
            <a:chExt cx="4713619" cy="5461000"/>
          </a:xfrm>
        </p:grpSpPr>
        <p:pic>
          <p:nvPicPr>
            <p:cNvPr descr="C:\Users\powerpoint.vn\Downloads\gd_d469b81f6980.jpg" id="142" name="Google Shape;142;p13"/>
            <p:cNvPicPr preferRelativeResize="0"/>
            <p:nvPr/>
          </p:nvPicPr>
          <p:blipFill rotWithShape="1">
            <a:blip r:embed="rId3">
              <a:alphaModFix/>
            </a:blip>
            <a:srcRect b="0" l="0" r="0" t="0"/>
            <a:stretch/>
          </p:blipFill>
          <p:spPr>
            <a:xfrm>
              <a:off x="2057400" y="1367692"/>
              <a:ext cx="4713619" cy="5461000"/>
            </a:xfrm>
            <a:prstGeom prst="rect">
              <a:avLst/>
            </a:prstGeom>
            <a:noFill/>
            <a:ln>
              <a:noFill/>
            </a:ln>
          </p:spPr>
        </p:pic>
        <p:sp>
          <p:nvSpPr>
            <p:cNvPr id="143" name="Google Shape;143;p13"/>
            <p:cNvSpPr/>
            <p:nvPr/>
          </p:nvSpPr>
          <p:spPr>
            <a:xfrm rot="318926">
              <a:off x="2540248" y="2370718"/>
              <a:ext cx="1486870" cy="37604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Quattrocento Sans"/>
                <a:buNone/>
              </a:pPr>
              <a:r>
                <a:rPr b="1" i="0" lang="en-US" sz="2000" u="none" cap="none" strike="noStrike">
                  <a:solidFill>
                    <a:srgbClr val="000000"/>
                  </a:solidFill>
                  <a:latin typeface="Quattrocento Sans"/>
                  <a:ea typeface="Quattrocento Sans"/>
                  <a:cs typeface="Quattrocento Sans"/>
                  <a:sym typeface="Quattrocento Sans"/>
                </a:rPr>
                <a:t>Chuyên đề 1</a:t>
              </a:r>
              <a:endParaRPr b="0" i="0" sz="2000" u="none" cap="none" strike="noStrike">
                <a:solidFill>
                  <a:srgbClr val="000000"/>
                </a:solidFill>
                <a:latin typeface="Helvetica Neue"/>
                <a:ea typeface="Helvetica Neue"/>
                <a:cs typeface="Helvetica Neue"/>
                <a:sym typeface="Helvetica Neue"/>
              </a:endParaRPr>
            </a:p>
          </p:txBody>
        </p:sp>
        <p:sp>
          <p:nvSpPr>
            <p:cNvPr id="144" name="Google Shape;144;p13"/>
            <p:cNvSpPr/>
            <p:nvPr/>
          </p:nvSpPr>
          <p:spPr>
            <a:xfrm>
              <a:off x="2767399" y="3273701"/>
              <a:ext cx="1398489" cy="347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Quattrocento Sans"/>
                <a:buNone/>
              </a:pPr>
              <a:r>
                <a:rPr b="1" i="0" lang="en-US" sz="1800" u="none" cap="none" strike="noStrike">
                  <a:solidFill>
                    <a:srgbClr val="000000"/>
                  </a:solidFill>
                  <a:latin typeface="Quattrocento Sans"/>
                  <a:ea typeface="Quattrocento Sans"/>
                  <a:cs typeface="Quattrocento Sans"/>
                  <a:sym typeface="Quattrocento Sans"/>
                </a:rPr>
                <a:t>Chuyên đề 2</a:t>
              </a:r>
              <a:endParaRPr b="0" i="0" sz="1800" u="none" cap="none" strike="noStrike">
                <a:solidFill>
                  <a:srgbClr val="000000"/>
                </a:solidFill>
                <a:latin typeface="Helvetica Neue"/>
                <a:ea typeface="Helvetica Neue"/>
                <a:cs typeface="Helvetica Neue"/>
                <a:sym typeface="Helvetica Neue"/>
              </a:endParaRPr>
            </a:p>
          </p:txBody>
        </p:sp>
        <p:sp>
          <p:nvSpPr>
            <p:cNvPr id="145" name="Google Shape;145;p13"/>
            <p:cNvSpPr/>
            <p:nvPr/>
          </p:nvSpPr>
          <p:spPr>
            <a:xfrm rot="-463181">
              <a:off x="4306550" y="1951452"/>
              <a:ext cx="1398489" cy="347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Quattrocento Sans"/>
                <a:buNone/>
              </a:pPr>
              <a:r>
                <a:rPr b="1" i="0" lang="en-US" sz="1800" u="none" cap="none" strike="noStrike">
                  <a:solidFill>
                    <a:srgbClr val="000000"/>
                  </a:solidFill>
                  <a:latin typeface="Quattrocento Sans"/>
                  <a:ea typeface="Quattrocento Sans"/>
                  <a:cs typeface="Quattrocento Sans"/>
                  <a:sym typeface="Quattrocento Sans"/>
                </a:rPr>
                <a:t>Chuyên đề 3</a:t>
              </a:r>
              <a:endParaRPr b="0" i="0" sz="1800" u="none" cap="none" strike="noStrike">
                <a:solidFill>
                  <a:srgbClr val="000000"/>
                </a:solidFill>
                <a:latin typeface="Helvetica Neue"/>
                <a:ea typeface="Helvetica Neue"/>
                <a:cs typeface="Helvetica Neue"/>
                <a:sym typeface="Helvetica Neue"/>
              </a:endParaRPr>
            </a:p>
          </p:txBody>
        </p:sp>
        <p:sp>
          <p:nvSpPr>
            <p:cNvPr id="146" name="Google Shape;146;p13"/>
            <p:cNvSpPr/>
            <p:nvPr/>
          </p:nvSpPr>
          <p:spPr>
            <a:xfrm rot="193715">
              <a:off x="4276070" y="2902279"/>
              <a:ext cx="1398489" cy="347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Quattrocento Sans"/>
                <a:buNone/>
              </a:pPr>
              <a:r>
                <a:rPr b="1" i="0" lang="en-US" sz="1800" u="none" cap="none" strike="noStrike">
                  <a:solidFill>
                    <a:srgbClr val="000000"/>
                  </a:solidFill>
                  <a:latin typeface="Quattrocento Sans"/>
                  <a:ea typeface="Quattrocento Sans"/>
                  <a:cs typeface="Quattrocento Sans"/>
                  <a:sym typeface="Quattrocento Sans"/>
                </a:rPr>
                <a:t>Chuyên đề 4</a:t>
              </a:r>
              <a:endParaRPr b="0" i="0" sz="1800" u="none" cap="none" strike="noStrike">
                <a:solidFill>
                  <a:srgbClr val="000000"/>
                </a:solidFill>
                <a:latin typeface="Helvetica Neue"/>
                <a:ea typeface="Helvetica Neue"/>
                <a:cs typeface="Helvetica Neue"/>
                <a:sym typeface="Helvetica Neue"/>
              </a:endParaRPr>
            </a:p>
          </p:txBody>
        </p:sp>
      </p:grpSp>
      <p:sp>
        <p:nvSpPr>
          <p:cNvPr id="147" name="Google Shape;147;p13"/>
          <p:cNvSpPr txBox="1"/>
          <p:nvPr>
            <p:ph type="title"/>
          </p:nvPr>
        </p:nvSpPr>
        <p:spPr>
          <a:xfrm>
            <a:off x="406400" y="254853"/>
            <a:ext cx="10972800" cy="613833"/>
          </a:xfrm>
          <a:prstGeom prst="rect">
            <a:avLst/>
          </a:prstGeom>
          <a:noFill/>
          <a:ln>
            <a:noFill/>
          </a:ln>
        </p:spPr>
        <p:txBody>
          <a:bodyPr anchorCtr="0" anchor="ctr" bIns="45700" lIns="45700" spcFirstLastPara="1" rIns="45700" wrap="square" tIns="45700">
            <a:noAutofit/>
          </a:bodyPr>
          <a:lstStyle/>
          <a:p>
            <a:pPr indent="0" lvl="0" marL="0" rtl="0" algn="l">
              <a:lnSpc>
                <a:spcPct val="100000"/>
              </a:lnSpc>
              <a:spcBef>
                <a:spcPts val="0"/>
              </a:spcBef>
              <a:spcAft>
                <a:spcPts val="0"/>
              </a:spcAft>
              <a:buClr>
                <a:schemeClr val="accent3"/>
              </a:buClr>
              <a:buSzPts val="4400"/>
              <a:buFont typeface="Tahoma"/>
              <a:buNone/>
            </a:pPr>
            <a:r>
              <a:rPr lang="en-US" sz="4400"/>
              <a:t>Chia nhóm thuyết trình</a:t>
            </a:r>
            <a:endParaRPr sz="4400"/>
          </a:p>
        </p:txBody>
      </p:sp>
      <p:sp>
        <p:nvSpPr>
          <p:cNvPr id="148" name="Google Shape;148;p13"/>
          <p:cNvSpPr txBox="1"/>
          <p:nvPr>
            <p:ph idx="4294967295" type="body"/>
          </p:nvPr>
        </p:nvSpPr>
        <p:spPr>
          <a:xfrm>
            <a:off x="1770380" y="1203325"/>
            <a:ext cx="3868420" cy="3326765"/>
          </a:xfrm>
          <a:prstGeom prst="rect">
            <a:avLst/>
          </a:prstGeom>
          <a:noFill/>
          <a:ln>
            <a:noFill/>
          </a:ln>
        </p:spPr>
        <p:txBody>
          <a:bodyPr anchorCtr="0" anchor="t" bIns="45700" lIns="91425" spcFirstLastPara="1" rIns="91425" wrap="square" tIns="45700">
            <a:normAutofit/>
          </a:bodyPr>
          <a:lstStyle/>
          <a:p>
            <a:pPr indent="-231775" lvl="0" marL="231775" marR="0" rtl="0" algn="l">
              <a:lnSpc>
                <a:spcPct val="100000"/>
              </a:lnSpc>
              <a:spcBef>
                <a:spcPts val="0"/>
              </a:spcBef>
              <a:spcAft>
                <a:spcPts val="0"/>
              </a:spcAft>
              <a:buClr>
                <a:schemeClr val="accent4"/>
              </a:buClr>
              <a:buSzPts val="2400"/>
              <a:buFont typeface="Tahoma"/>
              <a:buChar char="▪"/>
            </a:pPr>
            <a:r>
              <a:rPr b="0" i="0" lang="en-US" sz="2400" u="none" cap="none" strike="noStrike">
                <a:solidFill>
                  <a:srgbClr val="007A62"/>
                </a:solidFill>
                <a:latin typeface="Tahoma"/>
                <a:ea typeface="Tahoma"/>
                <a:cs typeface="Tahoma"/>
                <a:sym typeface="Tahoma"/>
              </a:rPr>
              <a:t>Mỗi nhóm tối đa 5 sinh viên</a:t>
            </a:r>
            <a:endParaRPr b="0" i="0" sz="2400" u="none" cap="none" strike="noStrike">
              <a:solidFill>
                <a:srgbClr val="007A62"/>
              </a:solidFill>
              <a:latin typeface="Tahoma"/>
              <a:ea typeface="Tahoma"/>
              <a:cs typeface="Tahoma"/>
              <a:sym typeface="Tahoma"/>
            </a:endParaRPr>
          </a:p>
          <a:p>
            <a:pPr indent="-231775" lvl="0" marL="231775" marR="0" rtl="0" algn="l">
              <a:lnSpc>
                <a:spcPct val="100000"/>
              </a:lnSpc>
              <a:spcBef>
                <a:spcPts val="500"/>
              </a:spcBef>
              <a:spcAft>
                <a:spcPts val="0"/>
              </a:spcAft>
              <a:buClr>
                <a:schemeClr val="accent4"/>
              </a:buClr>
              <a:buSzPts val="2400"/>
              <a:buFont typeface="Tahoma"/>
              <a:buChar char="▪"/>
            </a:pPr>
            <a:r>
              <a:rPr b="0" i="0" lang="en-US" sz="2400" u="none" cap="none" strike="noStrike">
                <a:solidFill>
                  <a:srgbClr val="007A62"/>
                </a:solidFill>
                <a:latin typeface="Tahoma"/>
                <a:ea typeface="Tahoma"/>
                <a:cs typeface="Tahoma"/>
                <a:sym typeface="Tahoma"/>
              </a:rPr>
              <a:t>Mỗi nhóm thảo luận một bài tập trong lab hoặc GV giao.</a:t>
            </a:r>
            <a:endParaRPr b="0" i="0" sz="2400" u="none" cap="none" strike="noStrike">
              <a:solidFill>
                <a:srgbClr val="007A62"/>
              </a:solidFill>
              <a:latin typeface="Tahoma"/>
              <a:ea typeface="Tahoma"/>
              <a:cs typeface="Tahoma"/>
              <a:sym typeface="Tahoma"/>
            </a:endParaRPr>
          </a:p>
          <a:p>
            <a:pPr indent="-231775" lvl="0" marL="231775" marR="0" rtl="0" algn="l">
              <a:lnSpc>
                <a:spcPct val="100000"/>
              </a:lnSpc>
              <a:spcBef>
                <a:spcPts val="500"/>
              </a:spcBef>
              <a:spcAft>
                <a:spcPts val="0"/>
              </a:spcAft>
              <a:buClr>
                <a:schemeClr val="accent4"/>
              </a:buClr>
              <a:buSzPts val="2400"/>
              <a:buFont typeface="Tahoma"/>
              <a:buChar char="▪"/>
            </a:pPr>
            <a:r>
              <a:rPr b="0" i="0" lang="en-US" sz="2400" u="none" cap="none" strike="noStrike">
                <a:solidFill>
                  <a:srgbClr val="007A62"/>
                </a:solidFill>
                <a:latin typeface="Tahoma"/>
                <a:ea typeface="Tahoma"/>
                <a:cs typeface="Tahoma"/>
                <a:sym typeface="Tahoma"/>
              </a:rPr>
              <a:t>Chọn 2 nhóm lên thuyết trình</a:t>
            </a:r>
            <a:endParaRPr b="0" i="0" sz="2400" u="none" cap="none" strike="noStrike">
              <a:solidFill>
                <a:srgbClr val="007A62"/>
              </a:solidFill>
              <a:latin typeface="Tahoma"/>
              <a:ea typeface="Tahoma"/>
              <a:cs typeface="Tahoma"/>
              <a:sym typeface="Tahoma"/>
            </a:endParaRPr>
          </a:p>
        </p:txBody>
      </p:sp>
      <p:pic>
        <p:nvPicPr>
          <p:cNvPr descr="C:\Users\powerpoint.vn\Downloads\64215-Latino student group.jpg" id="149" name="Google Shape;149;p13"/>
          <p:cNvPicPr preferRelativeResize="0"/>
          <p:nvPr/>
        </p:nvPicPr>
        <p:blipFill rotWithShape="1">
          <a:blip r:embed="rId4">
            <a:alphaModFix/>
          </a:blip>
          <a:srcRect b="0" l="0" r="0" t="0"/>
          <a:stretch/>
        </p:blipFill>
        <p:spPr>
          <a:xfrm>
            <a:off x="1524000" y="4605687"/>
            <a:ext cx="3352800" cy="2265759"/>
          </a:xfrm>
          <a:prstGeom prst="rect">
            <a:avLst/>
          </a:prstGeom>
          <a:noFill/>
          <a:ln>
            <a:noFill/>
          </a:ln>
        </p:spPr>
      </p:pic>
      <p:grpSp>
        <p:nvGrpSpPr>
          <p:cNvPr id="150" name="Google Shape;150;p13"/>
          <p:cNvGrpSpPr/>
          <p:nvPr/>
        </p:nvGrpSpPr>
        <p:grpSpPr>
          <a:xfrm>
            <a:off x="4719281" y="4529963"/>
            <a:ext cx="2286000" cy="2377343"/>
            <a:chOff x="3425952" y="4513804"/>
            <a:chExt cx="2286000" cy="2377343"/>
          </a:xfrm>
        </p:grpSpPr>
        <p:pic>
          <p:nvPicPr>
            <p:cNvPr descr="C:\Users\powerpoint.vn\Downloads\Students-Lined-Up.jpg" id="151" name="Google Shape;151;p13"/>
            <p:cNvPicPr preferRelativeResize="0"/>
            <p:nvPr/>
          </p:nvPicPr>
          <p:blipFill rotWithShape="1">
            <a:blip r:embed="rId5">
              <a:alphaModFix/>
            </a:blip>
            <a:srcRect b="0" l="0" r="-6572" t="0"/>
            <a:stretch/>
          </p:blipFill>
          <p:spPr>
            <a:xfrm>
              <a:off x="3564492" y="4513804"/>
              <a:ext cx="2147460" cy="2344196"/>
            </a:xfrm>
            <a:prstGeom prst="rect">
              <a:avLst/>
            </a:prstGeom>
            <a:noFill/>
            <a:ln>
              <a:noFill/>
            </a:ln>
          </p:spPr>
        </p:pic>
        <p:sp>
          <p:nvSpPr>
            <p:cNvPr id="152" name="Google Shape;152;p13"/>
            <p:cNvSpPr/>
            <p:nvPr/>
          </p:nvSpPr>
          <p:spPr>
            <a:xfrm>
              <a:off x="3425952" y="4590288"/>
              <a:ext cx="725424" cy="2300859"/>
            </a:xfrm>
            <a:custGeom>
              <a:rect b="b" l="l" r="r" t="t"/>
              <a:pathLst>
                <a:path extrusionOk="0" h="2300859" w="725424">
                  <a:moveTo>
                    <a:pt x="603504" y="412242"/>
                  </a:moveTo>
                  <a:lnTo>
                    <a:pt x="566928" y="505968"/>
                  </a:lnTo>
                  <a:lnTo>
                    <a:pt x="566928" y="652272"/>
                  </a:lnTo>
                  <a:lnTo>
                    <a:pt x="542544" y="780288"/>
                  </a:lnTo>
                  <a:lnTo>
                    <a:pt x="525018" y="894969"/>
                  </a:lnTo>
                  <a:lnTo>
                    <a:pt x="451104" y="877824"/>
                  </a:lnTo>
                  <a:cubicBezTo>
                    <a:pt x="450342" y="889000"/>
                    <a:pt x="434340" y="900176"/>
                    <a:pt x="433578" y="911352"/>
                  </a:cubicBezTo>
                  <a:lnTo>
                    <a:pt x="457200" y="950976"/>
                  </a:lnTo>
                  <a:lnTo>
                    <a:pt x="488061" y="1060704"/>
                  </a:lnTo>
                  <a:cubicBezTo>
                    <a:pt x="481965" y="1087755"/>
                    <a:pt x="477774" y="1116711"/>
                    <a:pt x="471678" y="1143762"/>
                  </a:cubicBezTo>
                  <a:cubicBezTo>
                    <a:pt x="469138" y="1152652"/>
                    <a:pt x="472313" y="1169162"/>
                    <a:pt x="469773" y="1178052"/>
                  </a:cubicBezTo>
                  <a:cubicBezTo>
                    <a:pt x="463550" y="1212088"/>
                    <a:pt x="453263" y="1264412"/>
                    <a:pt x="451104" y="1280160"/>
                  </a:cubicBezTo>
                  <a:cubicBezTo>
                    <a:pt x="448945" y="1295908"/>
                    <a:pt x="454914" y="1275080"/>
                    <a:pt x="456819" y="1272540"/>
                  </a:cubicBezTo>
                  <a:cubicBezTo>
                    <a:pt x="462788" y="1280604"/>
                    <a:pt x="473075" y="1319403"/>
                    <a:pt x="486918" y="1328547"/>
                  </a:cubicBezTo>
                  <a:lnTo>
                    <a:pt x="568833" y="1352169"/>
                  </a:lnTo>
                  <a:cubicBezTo>
                    <a:pt x="588835" y="1355661"/>
                    <a:pt x="589153" y="1347089"/>
                    <a:pt x="601218" y="1345692"/>
                  </a:cubicBezTo>
                  <a:cubicBezTo>
                    <a:pt x="613283" y="1344295"/>
                    <a:pt x="626935" y="1336802"/>
                    <a:pt x="635508" y="1338072"/>
                  </a:cubicBezTo>
                  <a:cubicBezTo>
                    <a:pt x="648208" y="1338897"/>
                    <a:pt x="661861" y="1339850"/>
                    <a:pt x="658368" y="1357122"/>
                  </a:cubicBezTo>
                  <a:cubicBezTo>
                    <a:pt x="658368" y="1365694"/>
                    <a:pt x="644398" y="1384935"/>
                    <a:pt x="639318" y="1400937"/>
                  </a:cubicBezTo>
                  <a:cubicBezTo>
                    <a:pt x="634238" y="1416939"/>
                    <a:pt x="633159" y="1427607"/>
                    <a:pt x="627888" y="1453134"/>
                  </a:cubicBezTo>
                  <a:lnTo>
                    <a:pt x="603885" y="1540764"/>
                  </a:lnTo>
                  <a:cubicBezTo>
                    <a:pt x="596646" y="1569720"/>
                    <a:pt x="587502" y="1579626"/>
                    <a:pt x="580263" y="1608582"/>
                  </a:cubicBezTo>
                  <a:lnTo>
                    <a:pt x="560832" y="1719072"/>
                  </a:lnTo>
                  <a:lnTo>
                    <a:pt x="603504" y="1932432"/>
                  </a:lnTo>
                  <a:lnTo>
                    <a:pt x="676656" y="2133600"/>
                  </a:lnTo>
                  <a:cubicBezTo>
                    <a:pt x="687705" y="2170112"/>
                    <a:pt x="663321" y="2139633"/>
                    <a:pt x="662178" y="2151507"/>
                  </a:cubicBezTo>
                  <a:cubicBezTo>
                    <a:pt x="661035" y="2163382"/>
                    <a:pt x="671068" y="2188337"/>
                    <a:pt x="669798" y="2204847"/>
                  </a:cubicBezTo>
                  <a:cubicBezTo>
                    <a:pt x="664718" y="2220087"/>
                    <a:pt x="669163" y="2239137"/>
                    <a:pt x="664083" y="2254377"/>
                  </a:cubicBezTo>
                  <a:lnTo>
                    <a:pt x="652272" y="2279904"/>
                  </a:lnTo>
                  <a:lnTo>
                    <a:pt x="337185" y="2300859"/>
                  </a:lnTo>
                  <a:lnTo>
                    <a:pt x="0" y="1493520"/>
                  </a:lnTo>
                  <a:lnTo>
                    <a:pt x="146304" y="420624"/>
                  </a:lnTo>
                  <a:lnTo>
                    <a:pt x="304800" y="18288"/>
                  </a:lnTo>
                  <a:lnTo>
                    <a:pt x="725424" y="0"/>
                  </a:lnTo>
                  <a:cubicBezTo>
                    <a:pt x="692277" y="105664"/>
                    <a:pt x="693420" y="255143"/>
                    <a:pt x="660273" y="360807"/>
                  </a:cubicBezTo>
                  <a:lnTo>
                    <a:pt x="603504" y="412242"/>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Helvetica Neue"/>
                <a:buNone/>
              </a:pPr>
              <a:r>
                <a:t/>
              </a:r>
              <a:endParaRPr b="0" i="0" sz="1800" u="none" cap="none" strike="noStrike">
                <a:solidFill>
                  <a:schemeClr val="lt1"/>
                </a:solidFill>
                <a:latin typeface="Helvetica Neue"/>
                <a:ea typeface="Helvetica Neue"/>
                <a:cs typeface="Helvetica Neue"/>
                <a:sym typeface="Helvetica Neue"/>
              </a:endParaRPr>
            </a:p>
          </p:txBody>
        </p:sp>
      </p:grpSp>
    </p:spTree>
  </p:cSld>
  <p:clrMapOvr>
    <a:masterClrMapping/>
  </p:clrMapOvr>
  <p:transition spd="slow">
    <p:wipe dir="r"/>
  </p:transition>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pic>
        <p:nvPicPr>
          <p:cNvPr descr="http://www.onlinecontinuingeducationhelp.com/images/dreamstime_18827411.jpg" id="158" name="Google Shape;158;p14"/>
          <p:cNvPicPr preferRelativeResize="0"/>
          <p:nvPr/>
        </p:nvPicPr>
        <p:blipFill rotWithShape="1">
          <a:blip r:embed="rId3">
            <a:alphaModFix/>
          </a:blip>
          <a:srcRect b="0" l="0" r="0" t="0"/>
          <a:stretch/>
        </p:blipFill>
        <p:spPr>
          <a:xfrm>
            <a:off x="5018049" y="3068177"/>
            <a:ext cx="5649950" cy="3789823"/>
          </a:xfrm>
          <a:prstGeom prst="rect">
            <a:avLst/>
          </a:prstGeom>
          <a:noFill/>
          <a:ln>
            <a:noFill/>
          </a:ln>
        </p:spPr>
      </p:pic>
      <p:sp>
        <p:nvSpPr>
          <p:cNvPr id="159" name="Google Shape;159;p14"/>
          <p:cNvSpPr txBox="1"/>
          <p:nvPr>
            <p:ph idx="4294967295" type="sldNum"/>
          </p:nvPr>
        </p:nvSpPr>
        <p:spPr>
          <a:xfrm>
            <a:off x="76200" y="6156008"/>
            <a:ext cx="2133600" cy="397510"/>
          </a:xfrm>
          <a:prstGeom prst="rect">
            <a:avLst/>
          </a:prstGeom>
          <a:noFill/>
          <a:ln>
            <a:noFill/>
          </a:ln>
        </p:spPr>
        <p:txBody>
          <a:bodyPr anchorCtr="0" anchor="ctr" bIns="45700" lIns="45700" spcFirstLastPara="1" rIns="45700" wrap="square" tIns="45700">
            <a:spAutoFit/>
          </a:bodyPr>
          <a:lstStyle/>
          <a:p>
            <a:pPr indent="0" lvl="0" marL="0" rtl="0" algn="r">
              <a:lnSpc>
                <a:spcPct val="100000"/>
              </a:lnSpc>
              <a:spcBef>
                <a:spcPts val="0"/>
              </a:spcBef>
              <a:spcAft>
                <a:spcPts val="0"/>
              </a:spcAft>
              <a:buClr>
                <a:schemeClr val="lt1"/>
              </a:buClr>
              <a:buSzPts val="2000"/>
              <a:buFont typeface="Arial"/>
              <a:buNone/>
            </a:pPr>
            <a:fld id="{00000000-1234-1234-1234-123412341234}" type="slidenum">
              <a:rPr lang="en-US" sz="2000">
                <a:solidFill>
                  <a:schemeClr val="lt1"/>
                </a:solidFill>
              </a:rPr>
              <a:t>‹#›</a:t>
            </a:fld>
            <a:endParaRPr sz="2000">
              <a:solidFill>
                <a:schemeClr val="lt1"/>
              </a:solidFill>
            </a:endParaRPr>
          </a:p>
        </p:txBody>
      </p:sp>
      <p:sp>
        <p:nvSpPr>
          <p:cNvPr id="160" name="Google Shape;160;p14"/>
          <p:cNvSpPr/>
          <p:nvPr/>
        </p:nvSpPr>
        <p:spPr>
          <a:xfrm>
            <a:off x="1524000" y="1066800"/>
            <a:ext cx="7924800" cy="1727200"/>
          </a:xfrm>
          <a:prstGeom prst="homePlate">
            <a:avLst>
              <a:gd fmla="val 50000" name="adj"/>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Helvetica Neue"/>
              <a:buNone/>
            </a:pPr>
            <a:r>
              <a:t/>
            </a:r>
            <a:endParaRPr b="0" i="0" sz="1800" u="none" cap="none" strike="noStrike">
              <a:solidFill>
                <a:srgbClr val="FFFFFF"/>
              </a:solidFill>
              <a:latin typeface="Helvetica Neue"/>
              <a:ea typeface="Helvetica Neue"/>
              <a:cs typeface="Helvetica Neue"/>
              <a:sym typeface="Helvetica Neue"/>
            </a:endParaRPr>
          </a:p>
        </p:txBody>
      </p:sp>
      <p:sp>
        <p:nvSpPr>
          <p:cNvPr id="161" name="Google Shape;161;p14"/>
          <p:cNvSpPr txBox="1"/>
          <p:nvPr>
            <p:ph type="title"/>
          </p:nvPr>
        </p:nvSpPr>
        <p:spPr>
          <a:xfrm>
            <a:off x="1815662" y="1447800"/>
            <a:ext cx="6718738" cy="787400"/>
          </a:xfrm>
          <a:prstGeom prst="rect">
            <a:avLst/>
          </a:prstGeom>
          <a:noFill/>
          <a:ln>
            <a:noFill/>
          </a:ln>
        </p:spPr>
        <p:txBody>
          <a:bodyPr anchorCtr="0" anchor="t" bIns="45700" lIns="45700" spcFirstLastPara="1" rIns="45700" wrap="square" tIns="45700">
            <a:noAutofit/>
          </a:bodyPr>
          <a:lstStyle/>
          <a:p>
            <a:pPr indent="0" lvl="0" marL="0" rtl="0" algn="l">
              <a:lnSpc>
                <a:spcPct val="100000"/>
              </a:lnSpc>
              <a:spcBef>
                <a:spcPts val="0"/>
              </a:spcBef>
              <a:spcAft>
                <a:spcPts val="0"/>
              </a:spcAft>
              <a:buClr>
                <a:schemeClr val="lt1"/>
              </a:buClr>
              <a:buSzPts val="4400"/>
              <a:buFont typeface="Tahoma"/>
              <a:buNone/>
            </a:pPr>
            <a:r>
              <a:rPr lang="en-US" sz="4400" cap="small">
                <a:latin typeface="Tahoma"/>
                <a:ea typeface="Tahoma"/>
                <a:cs typeface="Tahoma"/>
                <a:sym typeface="Tahoma"/>
              </a:rPr>
              <a:t>Bài học online 7.1</a:t>
            </a:r>
            <a:endParaRPr sz="4400" cap="small">
              <a:latin typeface="Tahoma"/>
              <a:ea typeface="Tahoma"/>
              <a:cs typeface="Tahoma"/>
              <a:sym typeface="Tahoma"/>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15"/>
          <p:cNvSpPr txBox="1"/>
          <p:nvPr>
            <p:ph type="title"/>
          </p:nvPr>
        </p:nvSpPr>
        <p:spPr>
          <a:xfrm>
            <a:off x="406400" y="254853"/>
            <a:ext cx="10972800" cy="613833"/>
          </a:xfrm>
          <a:prstGeom prst="rect">
            <a:avLst/>
          </a:prstGeom>
          <a:noFill/>
          <a:ln>
            <a:noFill/>
          </a:ln>
        </p:spPr>
        <p:txBody>
          <a:bodyPr anchorCtr="0" anchor="ctr" bIns="45700" lIns="45700" spcFirstLastPara="1" rIns="45700" wrap="square" tIns="45700">
            <a:normAutofit/>
          </a:bodyPr>
          <a:lstStyle/>
          <a:p>
            <a:pPr indent="0" lvl="0" marL="0" rtl="0" algn="l">
              <a:lnSpc>
                <a:spcPct val="100000"/>
              </a:lnSpc>
              <a:spcBef>
                <a:spcPts val="0"/>
              </a:spcBef>
              <a:spcAft>
                <a:spcPts val="0"/>
              </a:spcAft>
              <a:buClr>
                <a:schemeClr val="accent3"/>
              </a:buClr>
              <a:buSzPts val="3200"/>
              <a:buFont typeface="Tahoma"/>
              <a:buNone/>
            </a:pPr>
            <a:r>
              <a:rPr lang="en-US"/>
              <a:t>Nội dung bài online 7.1</a:t>
            </a:r>
            <a:endParaRPr/>
          </a:p>
        </p:txBody>
      </p:sp>
      <p:sp>
        <p:nvSpPr>
          <p:cNvPr id="167" name="Google Shape;167;p15"/>
          <p:cNvSpPr txBox="1"/>
          <p:nvPr>
            <p:ph idx="4294967295" type="body"/>
          </p:nvPr>
        </p:nvSpPr>
        <p:spPr>
          <a:xfrm>
            <a:off x="1271425" y="1557028"/>
            <a:ext cx="8611800" cy="4164300"/>
          </a:xfrm>
          <a:prstGeom prst="rect">
            <a:avLst/>
          </a:prstGeom>
          <a:noFill/>
          <a:ln>
            <a:noFill/>
          </a:ln>
        </p:spPr>
        <p:txBody>
          <a:bodyPr anchorCtr="0" anchor="t" bIns="45700" lIns="91425" spcFirstLastPara="1" rIns="91425" wrap="square" tIns="45700">
            <a:normAutofit/>
          </a:bodyPr>
          <a:lstStyle/>
          <a:p>
            <a:pPr indent="-231775" lvl="0" marL="231775" rtl="0" algn="l">
              <a:lnSpc>
                <a:spcPct val="200000"/>
              </a:lnSpc>
              <a:spcBef>
                <a:spcPts val="500"/>
              </a:spcBef>
              <a:spcAft>
                <a:spcPts val="0"/>
              </a:spcAft>
              <a:buSzPts val="2400"/>
              <a:buChar char="▪"/>
            </a:pPr>
            <a:r>
              <a:rPr b="1" lang="en-US"/>
              <a:t>Giới thiệu module .</a:t>
            </a:r>
            <a:endParaRPr b="1"/>
          </a:p>
          <a:p>
            <a:pPr indent="-231775" lvl="0" marL="231775" rtl="0" algn="l">
              <a:lnSpc>
                <a:spcPct val="200000"/>
              </a:lnSpc>
              <a:spcBef>
                <a:spcPts val="500"/>
              </a:spcBef>
              <a:spcAft>
                <a:spcPts val="0"/>
              </a:spcAft>
              <a:buSzPts val="2400"/>
              <a:buChar char="▪"/>
            </a:pPr>
            <a:r>
              <a:rPr b="1" lang="en-US"/>
              <a:t>Ví dụ nhập và xuất cơ bản.</a:t>
            </a:r>
            <a:endParaRPr b="1"/>
          </a:p>
          <a:p>
            <a:pPr indent="-231775" lvl="0" marL="231775" rtl="0" algn="l">
              <a:lnSpc>
                <a:spcPct val="200000"/>
              </a:lnSpc>
              <a:spcBef>
                <a:spcPts val="500"/>
              </a:spcBef>
              <a:spcAft>
                <a:spcPts val="0"/>
              </a:spcAft>
              <a:buSzPts val="2400"/>
              <a:buChar char="▪"/>
            </a:pPr>
            <a:r>
              <a:rPr b="1" lang="en-US"/>
              <a:t>Chuyển đổi tệp sang module.</a:t>
            </a:r>
            <a:endParaRPr b="1"/>
          </a:p>
          <a:p>
            <a:pPr indent="-231775" lvl="0" marL="231775" rtl="0" algn="l">
              <a:lnSpc>
                <a:spcPct val="200000"/>
              </a:lnSpc>
              <a:spcBef>
                <a:spcPts val="500"/>
              </a:spcBef>
              <a:spcAft>
                <a:spcPts val="0"/>
              </a:spcAft>
              <a:buSzPts val="2400"/>
              <a:buChar char="▪"/>
            </a:pPr>
            <a:r>
              <a:rPr b="1" lang="en-US"/>
              <a:t>Cú pháp xuất module</a:t>
            </a:r>
            <a:endParaRPr b="1"/>
          </a:p>
          <a:p>
            <a:pPr indent="-231775" lvl="0" marL="231775" marR="0" rtl="0" algn="l">
              <a:lnSpc>
                <a:spcPct val="100000"/>
              </a:lnSpc>
              <a:spcBef>
                <a:spcPts val="0"/>
              </a:spcBef>
              <a:spcAft>
                <a:spcPts val="0"/>
              </a:spcAft>
              <a:buSzPts val="2400"/>
              <a:buChar char="▪"/>
            </a:pPr>
            <a:r>
              <a:t/>
            </a:r>
            <a:endParaRPr/>
          </a:p>
          <a:p>
            <a:pPr indent="-79375" lvl="0" marL="231775" marR="0" rtl="0" algn="l">
              <a:lnSpc>
                <a:spcPct val="100000"/>
              </a:lnSpc>
              <a:spcBef>
                <a:spcPts val="500"/>
              </a:spcBef>
              <a:spcAft>
                <a:spcPts val="0"/>
              </a:spcAft>
              <a:buClr>
                <a:schemeClr val="accent4"/>
              </a:buClr>
              <a:buSzPts val="2400"/>
              <a:buFont typeface="Tahoma"/>
              <a:buNone/>
            </a:pPr>
            <a:r>
              <a:t/>
            </a:r>
            <a:endParaRPr b="0" i="0" sz="2400" u="none" cap="none" strike="noStrike">
              <a:solidFill>
                <a:srgbClr val="007A62"/>
              </a:solidFill>
              <a:latin typeface="Tahoma"/>
              <a:ea typeface="Tahoma"/>
              <a:cs typeface="Tahoma"/>
              <a:sym typeface="Tahoma"/>
            </a:endParaRPr>
          </a:p>
        </p:txBody>
      </p:sp>
    </p:spTree>
  </p:cSld>
  <p:clrMapOvr>
    <a:masterClrMapping/>
  </p:clrMapOvr>
  <p:transition spd="slow">
    <p:wipe dir="r"/>
  </p:transition>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16"/>
          <p:cNvSpPr/>
          <p:nvPr/>
        </p:nvSpPr>
        <p:spPr>
          <a:xfrm>
            <a:off x="3962401" y="1066800"/>
            <a:ext cx="6705600" cy="5791200"/>
          </a:xfrm>
          <a:prstGeom prst="rect">
            <a:avLst/>
          </a:prstGeom>
          <a:solidFill>
            <a:srgbClr val="E2E2E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Helvetica Neue"/>
              <a:buNone/>
            </a:pPr>
            <a:r>
              <a:t/>
            </a:r>
            <a:endParaRPr b="0" i="0" sz="1800" u="none" cap="none" strike="noStrike">
              <a:solidFill>
                <a:srgbClr val="FFFFFF"/>
              </a:solidFill>
              <a:latin typeface="Helvetica Neue"/>
              <a:ea typeface="Helvetica Neue"/>
              <a:cs typeface="Helvetica Neue"/>
              <a:sym typeface="Helvetica Neue"/>
            </a:endParaRPr>
          </a:p>
        </p:txBody>
      </p:sp>
      <p:sp>
        <p:nvSpPr>
          <p:cNvPr id="174" name="Google Shape;174;p16"/>
          <p:cNvSpPr/>
          <p:nvPr/>
        </p:nvSpPr>
        <p:spPr>
          <a:xfrm>
            <a:off x="3962400" y="660042"/>
            <a:ext cx="4057650" cy="812800"/>
          </a:xfrm>
          <a:prstGeom prst="homePlate">
            <a:avLst>
              <a:gd fmla="val 50000" name="adj"/>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Helvetica Neue"/>
              <a:buNone/>
            </a:pPr>
            <a:r>
              <a:t/>
            </a:r>
            <a:endParaRPr b="0" i="0" sz="1800" u="none" cap="none" strike="noStrike">
              <a:solidFill>
                <a:srgbClr val="FFFFFF"/>
              </a:solidFill>
              <a:latin typeface="Helvetica Neue"/>
              <a:ea typeface="Helvetica Neue"/>
              <a:cs typeface="Helvetica Neue"/>
              <a:sym typeface="Helvetica Neue"/>
            </a:endParaRPr>
          </a:p>
        </p:txBody>
      </p:sp>
      <p:sp>
        <p:nvSpPr>
          <p:cNvPr id="175" name="Google Shape;175;p16"/>
          <p:cNvSpPr txBox="1"/>
          <p:nvPr>
            <p:ph type="title"/>
          </p:nvPr>
        </p:nvSpPr>
        <p:spPr>
          <a:xfrm>
            <a:off x="4576293" y="761642"/>
            <a:ext cx="3700463" cy="609600"/>
          </a:xfrm>
          <a:prstGeom prst="rect">
            <a:avLst/>
          </a:prstGeom>
          <a:noFill/>
          <a:ln>
            <a:noFill/>
          </a:ln>
        </p:spPr>
        <p:txBody>
          <a:bodyPr anchorCtr="0" anchor="t" bIns="45700" lIns="45700" spcFirstLastPara="1" rIns="45700" wrap="square" tIns="45700">
            <a:normAutofit/>
          </a:bodyPr>
          <a:lstStyle/>
          <a:p>
            <a:pPr indent="0" lvl="0" marL="0" rtl="0" algn="l">
              <a:lnSpc>
                <a:spcPct val="100000"/>
              </a:lnSpc>
              <a:spcBef>
                <a:spcPts val="0"/>
              </a:spcBef>
              <a:spcAft>
                <a:spcPts val="0"/>
              </a:spcAft>
              <a:buClr>
                <a:schemeClr val="lt1"/>
              </a:buClr>
              <a:buSzPts val="3200"/>
              <a:buFont typeface="Tahoma"/>
              <a:buNone/>
            </a:pPr>
            <a:r>
              <a:rPr lang="en-US" sz="3200" cap="small">
                <a:latin typeface="Tahoma"/>
                <a:ea typeface="Tahoma"/>
                <a:cs typeface="Tahoma"/>
                <a:sym typeface="Tahoma"/>
              </a:rPr>
              <a:t>Tóm tắt bài học</a:t>
            </a:r>
            <a:endParaRPr sz="3200" cap="small">
              <a:latin typeface="Tahoma"/>
              <a:ea typeface="Tahoma"/>
              <a:cs typeface="Tahoma"/>
              <a:sym typeface="Tahoma"/>
            </a:endParaRPr>
          </a:p>
        </p:txBody>
      </p:sp>
      <p:pic>
        <p:nvPicPr>
          <p:cNvPr descr="teacher.png" id="176" name="Google Shape;176;p16"/>
          <p:cNvPicPr preferRelativeResize="0"/>
          <p:nvPr/>
        </p:nvPicPr>
        <p:blipFill rotWithShape="1">
          <a:blip r:embed="rId3">
            <a:alphaModFix/>
          </a:blip>
          <a:srcRect b="0" l="0" r="0" t="0"/>
          <a:stretch/>
        </p:blipFill>
        <p:spPr>
          <a:xfrm>
            <a:off x="1524000" y="3048000"/>
            <a:ext cx="3429000" cy="3810000"/>
          </a:xfrm>
          <a:prstGeom prst="rect">
            <a:avLst/>
          </a:prstGeom>
          <a:noFill/>
          <a:ln>
            <a:noFill/>
          </a:ln>
        </p:spPr>
      </p:pic>
      <p:sp>
        <p:nvSpPr>
          <p:cNvPr id="177" name="Google Shape;177;p16"/>
          <p:cNvSpPr txBox="1"/>
          <p:nvPr>
            <p:ph idx="1" type="body"/>
          </p:nvPr>
        </p:nvSpPr>
        <p:spPr>
          <a:xfrm>
            <a:off x="4781013" y="1676400"/>
            <a:ext cx="5810787" cy="4953000"/>
          </a:xfrm>
          <a:prstGeom prst="rect">
            <a:avLst/>
          </a:prstGeom>
          <a:noFill/>
          <a:ln>
            <a:noFill/>
          </a:ln>
        </p:spPr>
        <p:txBody>
          <a:bodyPr anchorCtr="0" anchor="t" bIns="45700" lIns="45700" spcFirstLastPara="1" rIns="45700" wrap="square" tIns="45700">
            <a:normAutofit/>
          </a:bodyPr>
          <a:lstStyle/>
          <a:p>
            <a:pPr indent="-342900" lvl="0" marL="342900" rtl="0" algn="l">
              <a:lnSpc>
                <a:spcPct val="150000"/>
              </a:lnSpc>
              <a:spcBef>
                <a:spcPts val="0"/>
              </a:spcBef>
              <a:spcAft>
                <a:spcPts val="0"/>
              </a:spcAft>
              <a:buSzPts val="2592"/>
              <a:buFont typeface="Tahoma"/>
              <a:buChar char="•"/>
            </a:pPr>
            <a:r>
              <a:rPr b="0" lang="en-US">
                <a:latin typeface="Tahoma"/>
                <a:ea typeface="Tahoma"/>
                <a:cs typeface="Tahoma"/>
                <a:sym typeface="Tahoma"/>
              </a:rPr>
              <a:t>Giới thiệu về HTTP</a:t>
            </a:r>
            <a:endParaRPr b="0">
              <a:latin typeface="Tahoma"/>
              <a:ea typeface="Tahoma"/>
              <a:cs typeface="Tahoma"/>
              <a:sym typeface="Tahoma"/>
            </a:endParaRPr>
          </a:p>
          <a:p>
            <a:pPr indent="-342900" lvl="0" marL="342900" rtl="0" algn="l">
              <a:lnSpc>
                <a:spcPct val="150000"/>
              </a:lnSpc>
              <a:spcBef>
                <a:spcPts val="0"/>
              </a:spcBef>
              <a:spcAft>
                <a:spcPts val="0"/>
              </a:spcAft>
              <a:buSzPts val="2592"/>
              <a:buFont typeface="Tahoma"/>
              <a:buChar char="•"/>
            </a:pPr>
            <a:r>
              <a:rPr b="0" lang="en-US">
                <a:latin typeface="Tahoma"/>
                <a:ea typeface="Tahoma"/>
                <a:cs typeface="Tahoma"/>
                <a:sym typeface="Tahoma"/>
              </a:rPr>
              <a:t>Tạo Fake API</a:t>
            </a:r>
            <a:endParaRPr b="0">
              <a:latin typeface="Tahoma"/>
              <a:ea typeface="Tahoma"/>
              <a:cs typeface="Tahoma"/>
              <a:sym typeface="Tahoma"/>
            </a:endParaRPr>
          </a:p>
          <a:p>
            <a:pPr indent="-342900" lvl="0" marL="342900" rtl="0" algn="l">
              <a:lnSpc>
                <a:spcPct val="150000"/>
              </a:lnSpc>
              <a:spcBef>
                <a:spcPts val="0"/>
              </a:spcBef>
              <a:spcAft>
                <a:spcPts val="0"/>
              </a:spcAft>
              <a:buSzPts val="2592"/>
              <a:buFont typeface="Tahoma"/>
              <a:buChar char="•"/>
            </a:pPr>
            <a:r>
              <a:rPr b="0" lang="en-US">
                <a:latin typeface="Tahoma"/>
                <a:ea typeface="Tahoma"/>
                <a:cs typeface="Tahoma"/>
                <a:sym typeface="Tahoma"/>
              </a:rPr>
              <a:t>Gửi HTTP request với JSON</a:t>
            </a:r>
            <a:endParaRPr b="0">
              <a:latin typeface="Tahoma"/>
              <a:ea typeface="Tahoma"/>
              <a:cs typeface="Tahoma"/>
              <a:sym typeface="Tahoma"/>
            </a:endParaRPr>
          </a:p>
          <a:p>
            <a:pPr indent="-342900" lvl="0" marL="342900" rtl="0" algn="l">
              <a:lnSpc>
                <a:spcPct val="150000"/>
              </a:lnSpc>
              <a:spcBef>
                <a:spcPts val="0"/>
              </a:spcBef>
              <a:spcAft>
                <a:spcPts val="0"/>
              </a:spcAft>
              <a:buSzPts val="2592"/>
              <a:buFont typeface="Tahoma"/>
              <a:buChar char="•"/>
            </a:pPr>
            <a:r>
              <a:rPr b="0" lang="en-US">
                <a:latin typeface="Tahoma"/>
                <a:ea typeface="Tahoma"/>
                <a:cs typeface="Tahoma"/>
                <a:sym typeface="Tahoma"/>
              </a:rPr>
              <a:t>Làm việc với FormData</a:t>
            </a:r>
            <a:endParaRPr>
              <a:latin typeface="Tahoma"/>
              <a:ea typeface="Tahoma"/>
              <a:cs typeface="Tahoma"/>
              <a:sym typeface="Tahoma"/>
            </a:endParaRPr>
          </a:p>
        </p:txBody>
      </p:sp>
    </p:spTree>
  </p:cSld>
  <p:clrMapOvr>
    <a:masterClrMapping/>
  </p:clrMapOvr>
  <p:transition spd="med">
    <p:wipe dir="r"/>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17"/>
          <p:cNvSpPr txBox="1"/>
          <p:nvPr/>
        </p:nvSpPr>
        <p:spPr>
          <a:xfrm>
            <a:off x="1569718" y="373566"/>
            <a:ext cx="9052564" cy="764539"/>
          </a:xfrm>
          <a:prstGeom prst="rect">
            <a:avLst/>
          </a:prstGeom>
          <a:noFill/>
          <a:ln>
            <a:noFill/>
          </a:ln>
        </p:spPr>
        <p:txBody>
          <a:bodyPr anchorCtr="0" anchor="t" bIns="45700" lIns="45700" spcFirstLastPara="1" rIns="45700" wrap="square" tIns="45700">
            <a:spAutoFit/>
          </a:bodyPr>
          <a:lstStyle/>
          <a:p>
            <a:pPr indent="914400" lvl="0" marL="0" marR="0" rtl="0" algn="just">
              <a:lnSpc>
                <a:spcPct val="100000"/>
              </a:lnSpc>
              <a:spcBef>
                <a:spcPts val="0"/>
              </a:spcBef>
              <a:spcAft>
                <a:spcPts val="0"/>
              </a:spcAft>
              <a:buClr>
                <a:srgbClr val="585915"/>
              </a:buClr>
              <a:buSzPts val="4400"/>
              <a:buFont typeface="Quattrocento Sans"/>
              <a:buNone/>
            </a:pPr>
            <a:r>
              <a:rPr b="1" i="0" lang="en-US" sz="4400" u="none" cap="none" strike="noStrike">
                <a:solidFill>
                  <a:srgbClr val="585915"/>
                </a:solidFill>
                <a:latin typeface="Quattrocento Sans"/>
                <a:ea typeface="Quattrocento Sans"/>
                <a:cs typeface="Quattrocento Sans"/>
                <a:sym typeface="Quattrocento Sans"/>
              </a:rPr>
              <a:t>       TỔNG KẾT BÀI HỌC</a:t>
            </a:r>
            <a:endParaRPr/>
          </a:p>
        </p:txBody>
      </p:sp>
      <p:pic>
        <p:nvPicPr>
          <p:cNvPr descr="Picture 1" id="183" name="Google Shape;183;p17"/>
          <p:cNvPicPr preferRelativeResize="0"/>
          <p:nvPr/>
        </p:nvPicPr>
        <p:blipFill rotWithShape="1">
          <a:blip r:embed="rId3">
            <a:alphaModFix/>
          </a:blip>
          <a:srcRect b="0" l="0" r="0" t="0"/>
          <a:stretch/>
        </p:blipFill>
        <p:spPr>
          <a:xfrm>
            <a:off x="0" y="-761999"/>
            <a:ext cx="12192000" cy="76200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 name="Shape 54"/>
        <p:cNvGrpSpPr/>
        <p:nvPr/>
      </p:nvGrpSpPr>
      <p:grpSpPr>
        <a:xfrm>
          <a:off x="0" y="0"/>
          <a:ext cx="0" cy="0"/>
          <a:chOff x="0" y="0"/>
          <a:chExt cx="0" cy="0"/>
        </a:xfrm>
      </p:grpSpPr>
      <p:sp>
        <p:nvSpPr>
          <p:cNvPr id="55" name="Google Shape;55;p2"/>
          <p:cNvSpPr/>
          <p:nvPr/>
        </p:nvSpPr>
        <p:spPr>
          <a:xfrm>
            <a:off x="407034" y="2204720"/>
            <a:ext cx="8572502" cy="990601"/>
          </a:xfrm>
          <a:custGeom>
            <a:rect b="b" l="l" r="r" t="t"/>
            <a:pathLst>
              <a:path extrusionOk="0" h="21600" w="21600">
                <a:moveTo>
                  <a:pt x="0" y="0"/>
                </a:moveTo>
                <a:lnTo>
                  <a:pt x="20352" y="0"/>
                </a:lnTo>
                <a:lnTo>
                  <a:pt x="21600" y="10800"/>
                </a:lnTo>
                <a:lnTo>
                  <a:pt x="20352" y="21600"/>
                </a:lnTo>
                <a:lnTo>
                  <a:pt x="0" y="21600"/>
                </a:lnTo>
                <a:close/>
              </a:path>
            </a:pathLst>
          </a:custGeom>
          <a:solidFill>
            <a:srgbClr val="F4F4CE"/>
          </a:solidFill>
          <a:ln cap="flat" cmpd="sng" w="9525">
            <a:solidFill>
              <a:srgbClr val="0858A6"/>
            </a:solidFill>
            <a:prstDash val="solid"/>
            <a:round/>
            <a:headEnd len="sm" w="sm" type="none"/>
            <a:tailEnd len="sm" w="sm" type="none"/>
          </a:ln>
          <a:effectLst>
            <a:outerShdw blurRad="38100" rotWithShape="0" dir="5400000" dist="23000">
              <a:srgbClr val="000000">
                <a:alpha val="34901"/>
              </a:srgbClr>
            </a:outerShdw>
          </a:effectLst>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56" name="Google Shape;56;p2"/>
          <p:cNvSpPr txBox="1"/>
          <p:nvPr>
            <p:ph type="title"/>
          </p:nvPr>
        </p:nvSpPr>
        <p:spPr>
          <a:xfrm>
            <a:off x="609600" y="2348865"/>
            <a:ext cx="10972800" cy="613833"/>
          </a:xfrm>
          <a:prstGeom prst="rect">
            <a:avLst/>
          </a:prstGeom>
          <a:noFill/>
          <a:ln>
            <a:noFill/>
          </a:ln>
        </p:spPr>
        <p:txBody>
          <a:bodyPr anchorCtr="0" anchor="ctr" bIns="45700" lIns="45700" spcFirstLastPara="1" rIns="45700" wrap="square" tIns="45700">
            <a:normAutofit/>
          </a:bodyPr>
          <a:lstStyle/>
          <a:p>
            <a:pPr indent="0" lvl="0" marL="0" rtl="0" algn="l">
              <a:lnSpc>
                <a:spcPct val="100000"/>
              </a:lnSpc>
              <a:spcBef>
                <a:spcPts val="0"/>
              </a:spcBef>
              <a:spcAft>
                <a:spcPts val="0"/>
              </a:spcAft>
              <a:buClr>
                <a:schemeClr val="accent3"/>
              </a:buClr>
              <a:buSzPts val="3200"/>
              <a:buFont typeface="Tahoma"/>
              <a:buNone/>
            </a:pPr>
            <a:r>
              <a:rPr lang="en-US"/>
              <a:t>Điểm danh</a:t>
            </a:r>
            <a:endParaRPr/>
          </a:p>
        </p:txBody>
      </p:sp>
      <p:pic>
        <p:nvPicPr>
          <p:cNvPr descr="Picture 3" id="57" name="Google Shape;57;p2"/>
          <p:cNvPicPr preferRelativeResize="0"/>
          <p:nvPr/>
        </p:nvPicPr>
        <p:blipFill rotWithShape="1">
          <a:blip r:embed="rId3">
            <a:alphaModFix/>
          </a:blip>
          <a:srcRect b="0" l="0" r="0" t="0"/>
          <a:stretch/>
        </p:blipFill>
        <p:spPr>
          <a:xfrm>
            <a:off x="7772400" y="3302000"/>
            <a:ext cx="3556000" cy="3556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3"/>
          <p:cNvSpPr/>
          <p:nvPr/>
        </p:nvSpPr>
        <p:spPr>
          <a:xfrm>
            <a:off x="807720" y="47625"/>
            <a:ext cx="10036810" cy="6558280"/>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Helvetica Neue"/>
              <a:buNone/>
            </a:pPr>
            <a:r>
              <a:t/>
            </a:r>
            <a:endParaRPr b="0" i="0" sz="1800" u="none" cap="none" strike="noStrike">
              <a:solidFill>
                <a:schemeClr val="lt1"/>
              </a:solidFill>
              <a:latin typeface="Helvetica Neue"/>
              <a:ea typeface="Helvetica Neue"/>
              <a:cs typeface="Helvetica Neue"/>
              <a:sym typeface="Helvetica Neue"/>
            </a:endParaRPr>
          </a:p>
        </p:txBody>
      </p:sp>
      <p:pic>
        <p:nvPicPr>
          <p:cNvPr descr="http://forum.cuasotinhoc.vn/portaluploads/attachments/2011-12/131211100821-laptop.jpg" id="64" name="Google Shape;64;p3"/>
          <p:cNvPicPr preferRelativeResize="0"/>
          <p:nvPr/>
        </p:nvPicPr>
        <p:blipFill rotWithShape="1">
          <a:blip r:embed="rId3">
            <a:alphaModFix/>
          </a:blip>
          <a:srcRect b="0" l="0" r="0" t="0"/>
          <a:stretch/>
        </p:blipFill>
        <p:spPr>
          <a:xfrm>
            <a:off x="5645150" y="2174875"/>
            <a:ext cx="4672965" cy="4441825"/>
          </a:xfrm>
          <a:prstGeom prst="rect">
            <a:avLst/>
          </a:prstGeom>
          <a:noFill/>
          <a:ln>
            <a:noFill/>
          </a:ln>
        </p:spPr>
      </p:pic>
      <p:sp>
        <p:nvSpPr>
          <p:cNvPr id="65" name="Google Shape;65;p3"/>
          <p:cNvSpPr txBox="1"/>
          <p:nvPr>
            <p:ph idx="1" type="body"/>
          </p:nvPr>
        </p:nvSpPr>
        <p:spPr>
          <a:xfrm>
            <a:off x="1081405" y="1366520"/>
            <a:ext cx="9905365" cy="5195570"/>
          </a:xfrm>
          <a:prstGeom prst="rect">
            <a:avLst/>
          </a:prstGeom>
          <a:noFill/>
          <a:ln>
            <a:noFill/>
          </a:ln>
        </p:spPr>
        <p:txBody>
          <a:bodyPr anchorCtr="0" anchor="t" bIns="45700" lIns="45700" spcFirstLastPara="1" rIns="45700" wrap="square" tIns="45700">
            <a:normAutofit/>
          </a:bodyPr>
          <a:lstStyle/>
          <a:p>
            <a:pPr indent="-342900" lvl="0" marL="342900" rtl="0" algn="l">
              <a:lnSpc>
                <a:spcPct val="150000"/>
              </a:lnSpc>
              <a:spcBef>
                <a:spcPts val="0"/>
              </a:spcBef>
              <a:spcAft>
                <a:spcPts val="0"/>
              </a:spcAft>
              <a:buSzPts val="3000"/>
              <a:buFont typeface="Arial"/>
              <a:buChar char="•"/>
            </a:pPr>
            <a:r>
              <a:rPr b="0" lang="en-US" sz="3000">
                <a:latin typeface="Tahoma"/>
                <a:ea typeface="Tahoma"/>
                <a:cs typeface="Tahoma"/>
                <a:sym typeface="Tahoma"/>
              </a:rPr>
              <a:t>Review nội dung bài học online 6.2</a:t>
            </a:r>
            <a:endParaRPr b="0" sz="3000">
              <a:latin typeface="Tahoma"/>
              <a:ea typeface="Tahoma"/>
              <a:cs typeface="Tahoma"/>
              <a:sym typeface="Tahoma"/>
            </a:endParaRPr>
          </a:p>
          <a:p>
            <a:pPr indent="-342900" lvl="0" marL="342900" rtl="0" algn="l">
              <a:lnSpc>
                <a:spcPct val="150000"/>
              </a:lnSpc>
              <a:spcBef>
                <a:spcPts val="500"/>
              </a:spcBef>
              <a:spcAft>
                <a:spcPts val="0"/>
              </a:spcAft>
              <a:buSzPts val="3000"/>
              <a:buFont typeface="Arial"/>
              <a:buChar char="•"/>
            </a:pPr>
            <a:r>
              <a:rPr b="0" lang="en-US" sz="3000">
                <a:latin typeface="Tahoma"/>
                <a:ea typeface="Tahoma"/>
                <a:cs typeface="Tahoma"/>
                <a:sym typeface="Tahoma"/>
              </a:rPr>
              <a:t>Thảo luận các tình huống trong bài online 6.2</a:t>
            </a:r>
            <a:endParaRPr b="0" sz="3000">
              <a:latin typeface="Tahoma"/>
              <a:ea typeface="Tahoma"/>
              <a:cs typeface="Tahoma"/>
              <a:sym typeface="Tahoma"/>
            </a:endParaRPr>
          </a:p>
          <a:p>
            <a:pPr indent="-342900" lvl="0" marL="342900" rtl="0" algn="l">
              <a:lnSpc>
                <a:spcPct val="150000"/>
              </a:lnSpc>
              <a:spcBef>
                <a:spcPts val="500"/>
              </a:spcBef>
              <a:spcAft>
                <a:spcPts val="0"/>
              </a:spcAft>
              <a:buSzPts val="3000"/>
              <a:buFont typeface="Arial"/>
              <a:buChar char="•"/>
            </a:pPr>
            <a:r>
              <a:rPr b="0" lang="en-US" sz="3000">
                <a:latin typeface="Tahoma"/>
                <a:ea typeface="Tahoma"/>
                <a:cs typeface="Tahoma"/>
                <a:sym typeface="Tahoma"/>
              </a:rPr>
              <a:t>Trình bày chuyên đề</a:t>
            </a:r>
            <a:endParaRPr b="0" sz="3000">
              <a:latin typeface="Tahoma"/>
              <a:ea typeface="Tahoma"/>
              <a:cs typeface="Tahoma"/>
              <a:sym typeface="Tahoma"/>
            </a:endParaRPr>
          </a:p>
          <a:p>
            <a:pPr indent="-342900" lvl="0" marL="342900" rtl="0" algn="l">
              <a:lnSpc>
                <a:spcPct val="150000"/>
              </a:lnSpc>
              <a:spcBef>
                <a:spcPts val="500"/>
              </a:spcBef>
              <a:spcAft>
                <a:spcPts val="0"/>
              </a:spcAft>
              <a:buSzPts val="3000"/>
              <a:buFont typeface="Arial"/>
              <a:buChar char="•"/>
            </a:pPr>
            <a:r>
              <a:rPr b="0" lang="en-US" sz="3000">
                <a:latin typeface="Tahoma"/>
                <a:ea typeface="Tahoma"/>
                <a:cs typeface="Tahoma"/>
                <a:sym typeface="Tahoma"/>
              </a:rPr>
              <a:t>Giới thiệu bài học online 7.1</a:t>
            </a:r>
            <a:endParaRPr b="0" sz="3000">
              <a:latin typeface="Tahoma"/>
              <a:ea typeface="Tahoma"/>
              <a:cs typeface="Tahoma"/>
              <a:sym typeface="Tahoma"/>
            </a:endParaRPr>
          </a:p>
        </p:txBody>
      </p:sp>
      <p:sp>
        <p:nvSpPr>
          <p:cNvPr id="66" name="Google Shape;66;p3"/>
          <p:cNvSpPr txBox="1"/>
          <p:nvPr>
            <p:ph idx="4294967295" type="sldNum"/>
          </p:nvPr>
        </p:nvSpPr>
        <p:spPr>
          <a:xfrm>
            <a:off x="76200" y="6156008"/>
            <a:ext cx="2133600" cy="397510"/>
          </a:xfrm>
          <a:prstGeom prst="rect">
            <a:avLst/>
          </a:prstGeom>
          <a:noFill/>
          <a:ln>
            <a:noFill/>
          </a:ln>
        </p:spPr>
        <p:txBody>
          <a:bodyPr anchorCtr="0" anchor="ctr" bIns="45700" lIns="45700" spcFirstLastPara="1" rIns="45700" wrap="square" tIns="45700">
            <a:spAutoFit/>
          </a:bodyPr>
          <a:lstStyle/>
          <a:p>
            <a:pPr indent="0" lvl="0" marL="0" rtl="0" algn="r">
              <a:lnSpc>
                <a:spcPct val="100000"/>
              </a:lnSpc>
              <a:spcBef>
                <a:spcPts val="0"/>
              </a:spcBef>
              <a:spcAft>
                <a:spcPts val="0"/>
              </a:spcAft>
              <a:buClr>
                <a:schemeClr val="lt1"/>
              </a:buClr>
              <a:buSzPts val="2000"/>
              <a:buFont typeface="Arial"/>
              <a:buNone/>
            </a:pPr>
            <a:fld id="{00000000-1234-1234-1234-123412341234}" type="slidenum">
              <a:rPr lang="en-US" sz="2000">
                <a:solidFill>
                  <a:schemeClr val="lt1"/>
                </a:solidFill>
              </a:rPr>
              <a:t>‹#›</a:t>
            </a:fld>
            <a:endParaRPr sz="2000">
              <a:solidFill>
                <a:schemeClr val="lt1"/>
              </a:solidFill>
            </a:endParaRPr>
          </a:p>
        </p:txBody>
      </p:sp>
      <p:sp>
        <p:nvSpPr>
          <p:cNvPr id="67" name="Google Shape;67;p3"/>
          <p:cNvSpPr/>
          <p:nvPr/>
        </p:nvSpPr>
        <p:spPr>
          <a:xfrm>
            <a:off x="1257300" y="144780"/>
            <a:ext cx="7123430" cy="998220"/>
          </a:xfrm>
          <a:prstGeom prst="homePlate">
            <a:avLst>
              <a:gd fmla="val 50000" name="adj"/>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Helvetica Neue"/>
              <a:buNone/>
            </a:pPr>
            <a:r>
              <a:t/>
            </a:r>
            <a:endParaRPr b="0" i="0" sz="1800" u="none" cap="none" strike="noStrike">
              <a:solidFill>
                <a:srgbClr val="FFFFFF"/>
              </a:solidFill>
              <a:latin typeface="Helvetica Neue"/>
              <a:ea typeface="Helvetica Neue"/>
              <a:cs typeface="Helvetica Neue"/>
              <a:sym typeface="Helvetica Neue"/>
            </a:endParaRPr>
          </a:p>
        </p:txBody>
      </p:sp>
      <p:sp>
        <p:nvSpPr>
          <p:cNvPr id="68" name="Google Shape;68;p3"/>
          <p:cNvSpPr txBox="1"/>
          <p:nvPr>
            <p:ph type="title"/>
          </p:nvPr>
        </p:nvSpPr>
        <p:spPr>
          <a:xfrm>
            <a:off x="1381760" y="419100"/>
            <a:ext cx="6554470" cy="748665"/>
          </a:xfrm>
          <a:prstGeom prst="rect">
            <a:avLst/>
          </a:prstGeom>
          <a:noFill/>
          <a:ln>
            <a:noFill/>
          </a:ln>
        </p:spPr>
        <p:txBody>
          <a:bodyPr anchorCtr="0" anchor="t" bIns="45700" lIns="45700" spcFirstLastPara="1" rIns="45700" wrap="square" tIns="45700">
            <a:normAutofit/>
          </a:bodyPr>
          <a:lstStyle/>
          <a:p>
            <a:pPr indent="0" lvl="0" marL="0" rtl="0" algn="l">
              <a:lnSpc>
                <a:spcPct val="100000"/>
              </a:lnSpc>
              <a:spcBef>
                <a:spcPts val="0"/>
              </a:spcBef>
              <a:spcAft>
                <a:spcPts val="0"/>
              </a:spcAft>
              <a:buClr>
                <a:schemeClr val="lt1"/>
              </a:buClr>
              <a:buSzPts val="4000"/>
              <a:buFont typeface="Tahoma"/>
              <a:buNone/>
            </a:pPr>
            <a:r>
              <a:rPr lang="en-US" sz="4000" cap="small">
                <a:latin typeface="Tahoma"/>
                <a:ea typeface="Tahoma"/>
                <a:cs typeface="Tahoma"/>
                <a:sym typeface="Tahoma"/>
              </a:rPr>
              <a:t>NỘI DUNG BÀI HỌC:</a:t>
            </a:r>
            <a:endParaRPr sz="4000" cap="small">
              <a:latin typeface="Tahoma"/>
              <a:ea typeface="Tahoma"/>
              <a:cs typeface="Tahoma"/>
              <a:sym typeface="Tahom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4"/>
          <p:cNvSpPr/>
          <p:nvPr/>
        </p:nvSpPr>
        <p:spPr>
          <a:xfrm>
            <a:off x="1055370" y="476885"/>
            <a:ext cx="7924800" cy="1727200"/>
          </a:xfrm>
          <a:prstGeom prst="homePlate">
            <a:avLst>
              <a:gd fmla="val 50000" name="adj"/>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Helvetica Neue"/>
              <a:buNone/>
            </a:pPr>
            <a:r>
              <a:t/>
            </a:r>
            <a:endParaRPr b="0" i="0" sz="1800" u="none" cap="none" strike="noStrike">
              <a:solidFill>
                <a:srgbClr val="FFFFFF"/>
              </a:solidFill>
              <a:latin typeface="Helvetica Neue"/>
              <a:ea typeface="Helvetica Neue"/>
              <a:cs typeface="Helvetica Neue"/>
              <a:sym typeface="Helvetica Neue"/>
            </a:endParaRPr>
          </a:p>
        </p:txBody>
      </p:sp>
      <p:pic>
        <p:nvPicPr>
          <p:cNvPr descr="http://www.onlinecontinuingeducationhelp.com/images/dreamstime_18827411.jpg" id="75" name="Google Shape;75;p4"/>
          <p:cNvPicPr preferRelativeResize="0"/>
          <p:nvPr/>
        </p:nvPicPr>
        <p:blipFill rotWithShape="1">
          <a:blip r:embed="rId3">
            <a:alphaModFix/>
          </a:blip>
          <a:srcRect b="0" l="0" r="0" t="0"/>
          <a:stretch/>
        </p:blipFill>
        <p:spPr>
          <a:xfrm>
            <a:off x="5018049" y="3068177"/>
            <a:ext cx="5649950" cy="3789823"/>
          </a:xfrm>
          <a:prstGeom prst="rect">
            <a:avLst/>
          </a:prstGeom>
          <a:noFill/>
          <a:ln>
            <a:noFill/>
          </a:ln>
        </p:spPr>
      </p:pic>
      <p:sp>
        <p:nvSpPr>
          <p:cNvPr id="76" name="Google Shape;76;p4"/>
          <p:cNvSpPr txBox="1"/>
          <p:nvPr>
            <p:ph idx="4294967295" type="sldNum"/>
          </p:nvPr>
        </p:nvSpPr>
        <p:spPr>
          <a:xfrm>
            <a:off x="76200" y="6156008"/>
            <a:ext cx="2133600" cy="397510"/>
          </a:xfrm>
          <a:prstGeom prst="rect">
            <a:avLst/>
          </a:prstGeom>
          <a:noFill/>
          <a:ln>
            <a:noFill/>
          </a:ln>
        </p:spPr>
        <p:txBody>
          <a:bodyPr anchorCtr="0" anchor="ctr" bIns="45700" lIns="45700" spcFirstLastPara="1" rIns="45700" wrap="square" tIns="45700">
            <a:spAutoFit/>
          </a:bodyPr>
          <a:lstStyle/>
          <a:p>
            <a:pPr indent="0" lvl="0" marL="0" rtl="0" algn="r">
              <a:lnSpc>
                <a:spcPct val="100000"/>
              </a:lnSpc>
              <a:spcBef>
                <a:spcPts val="0"/>
              </a:spcBef>
              <a:spcAft>
                <a:spcPts val="0"/>
              </a:spcAft>
              <a:buClr>
                <a:schemeClr val="lt1"/>
              </a:buClr>
              <a:buSzPts val="2000"/>
              <a:buFont typeface="Arial"/>
              <a:buNone/>
            </a:pPr>
            <a:fld id="{00000000-1234-1234-1234-123412341234}" type="slidenum">
              <a:rPr lang="en-US" sz="2000">
                <a:solidFill>
                  <a:schemeClr val="lt1"/>
                </a:solidFill>
              </a:rPr>
              <a:t>‹#›</a:t>
            </a:fld>
            <a:endParaRPr sz="2000">
              <a:solidFill>
                <a:schemeClr val="lt1"/>
              </a:solidFill>
            </a:endParaRPr>
          </a:p>
        </p:txBody>
      </p:sp>
      <p:sp>
        <p:nvSpPr>
          <p:cNvPr id="77" name="Google Shape;77;p4"/>
          <p:cNvSpPr txBox="1"/>
          <p:nvPr>
            <p:ph type="title"/>
          </p:nvPr>
        </p:nvSpPr>
        <p:spPr>
          <a:xfrm>
            <a:off x="1343222" y="908685"/>
            <a:ext cx="6718738" cy="1066800"/>
          </a:xfrm>
          <a:prstGeom prst="rect">
            <a:avLst/>
          </a:prstGeom>
          <a:noFill/>
          <a:ln>
            <a:noFill/>
          </a:ln>
        </p:spPr>
        <p:txBody>
          <a:bodyPr anchorCtr="0" anchor="t" bIns="45700" lIns="45700" spcFirstLastPara="1" rIns="45700" wrap="square" tIns="45700">
            <a:noAutofit/>
          </a:bodyPr>
          <a:lstStyle/>
          <a:p>
            <a:pPr indent="0" lvl="0" marL="0" rtl="0" algn="l">
              <a:lnSpc>
                <a:spcPct val="100000"/>
              </a:lnSpc>
              <a:spcBef>
                <a:spcPts val="0"/>
              </a:spcBef>
              <a:spcAft>
                <a:spcPts val="0"/>
              </a:spcAft>
              <a:buClr>
                <a:schemeClr val="lt1"/>
              </a:buClr>
              <a:buSzPts val="4400"/>
              <a:buFont typeface="Tahoma"/>
              <a:buNone/>
            </a:pPr>
            <a:r>
              <a:rPr lang="en-US" sz="4400" cap="small">
                <a:latin typeface="Tahoma"/>
                <a:ea typeface="Tahoma"/>
                <a:cs typeface="Tahoma"/>
                <a:sym typeface="Tahoma"/>
              </a:rPr>
              <a:t>Review bài học online 6.2 </a:t>
            </a:r>
            <a:endParaRPr sz="4400" cap="small">
              <a:latin typeface="Tahoma"/>
              <a:ea typeface="Tahoma"/>
              <a:cs typeface="Tahoma"/>
              <a:sym typeface="Tahoma"/>
            </a:endParaRPr>
          </a:p>
        </p:txBody>
      </p:sp>
      <p:sp>
        <p:nvSpPr>
          <p:cNvPr id="78" name="Google Shape;78;p4"/>
          <p:cNvSpPr/>
          <p:nvPr/>
        </p:nvSpPr>
        <p:spPr>
          <a:xfrm>
            <a:off x="852805" y="2411095"/>
            <a:ext cx="10133965" cy="4150995"/>
          </a:xfrm>
          <a:prstGeom prst="rect">
            <a:avLst/>
          </a:prstGeom>
          <a:noFill/>
          <a:ln>
            <a:noFill/>
          </a:ln>
        </p:spPr>
        <p:txBody>
          <a:bodyPr anchorCtr="0" anchor="t" bIns="45700" lIns="45700" spcFirstLastPara="1" rIns="45700" wrap="square" tIns="45700">
            <a:normAutofit/>
          </a:bodyPr>
          <a:lstStyle/>
          <a:p>
            <a:pPr indent="-342900" lvl="0" marL="342900" marR="0" rtl="0" algn="l">
              <a:lnSpc>
                <a:spcPct val="140000"/>
              </a:lnSpc>
              <a:spcBef>
                <a:spcPts val="0"/>
              </a:spcBef>
              <a:spcAft>
                <a:spcPts val="0"/>
              </a:spcAft>
              <a:buClr>
                <a:srgbClr val="007A62"/>
              </a:buClr>
              <a:buSzPts val="3240"/>
              <a:buFont typeface="Tahoma"/>
              <a:buChar char="•"/>
            </a:pPr>
            <a:r>
              <a:rPr i="0" lang="en-US" sz="3000" u="none" cap="none" strike="noStrike">
                <a:solidFill>
                  <a:srgbClr val="007A62"/>
                </a:solidFill>
                <a:latin typeface="Tahoma"/>
                <a:ea typeface="Tahoma"/>
                <a:cs typeface="Tahoma"/>
                <a:sym typeface="Tahoma"/>
              </a:rPr>
              <a:t>Giới thiệu về HTTP</a:t>
            </a:r>
            <a:endParaRPr i="0" sz="3000" u="none" cap="none" strike="noStrike">
              <a:solidFill>
                <a:srgbClr val="007A62"/>
              </a:solidFill>
              <a:latin typeface="Tahoma"/>
              <a:ea typeface="Tahoma"/>
              <a:cs typeface="Tahoma"/>
              <a:sym typeface="Tahoma"/>
            </a:endParaRPr>
          </a:p>
          <a:p>
            <a:pPr indent="-342900" lvl="0" marL="342900" marR="0" rtl="0" algn="l">
              <a:lnSpc>
                <a:spcPct val="140000"/>
              </a:lnSpc>
              <a:spcBef>
                <a:spcPts val="0"/>
              </a:spcBef>
              <a:spcAft>
                <a:spcPts val="0"/>
              </a:spcAft>
              <a:buClr>
                <a:srgbClr val="007A62"/>
              </a:buClr>
              <a:buSzPts val="3240"/>
              <a:buFont typeface="Tahoma"/>
              <a:buChar char="•"/>
            </a:pPr>
            <a:r>
              <a:rPr i="0" lang="en-US" sz="3000" u="none" cap="none" strike="noStrike">
                <a:solidFill>
                  <a:srgbClr val="007A62"/>
                </a:solidFill>
                <a:latin typeface="Tahoma"/>
                <a:ea typeface="Tahoma"/>
                <a:cs typeface="Tahoma"/>
                <a:sym typeface="Tahoma"/>
              </a:rPr>
              <a:t>Tạo Fake API</a:t>
            </a:r>
            <a:endParaRPr i="0" sz="3000" u="none" cap="none" strike="noStrike">
              <a:solidFill>
                <a:srgbClr val="007A62"/>
              </a:solidFill>
              <a:latin typeface="Tahoma"/>
              <a:ea typeface="Tahoma"/>
              <a:cs typeface="Tahoma"/>
              <a:sym typeface="Tahoma"/>
            </a:endParaRPr>
          </a:p>
          <a:p>
            <a:pPr indent="-342900" lvl="0" marL="342900" marR="0" rtl="0" algn="l">
              <a:lnSpc>
                <a:spcPct val="140000"/>
              </a:lnSpc>
              <a:spcBef>
                <a:spcPts val="0"/>
              </a:spcBef>
              <a:spcAft>
                <a:spcPts val="0"/>
              </a:spcAft>
              <a:buClr>
                <a:srgbClr val="007A62"/>
              </a:buClr>
              <a:buSzPts val="3240"/>
              <a:buFont typeface="Tahoma"/>
              <a:buChar char="•"/>
            </a:pPr>
            <a:r>
              <a:rPr i="0" lang="en-US" sz="3000" u="none" cap="none" strike="noStrike">
                <a:solidFill>
                  <a:srgbClr val="007A62"/>
                </a:solidFill>
                <a:latin typeface="Tahoma"/>
                <a:ea typeface="Tahoma"/>
                <a:cs typeface="Tahoma"/>
                <a:sym typeface="Tahoma"/>
              </a:rPr>
              <a:t>Gửi HTTP request với JSON</a:t>
            </a:r>
            <a:endParaRPr i="0" sz="3000" u="none" cap="none" strike="noStrike">
              <a:solidFill>
                <a:srgbClr val="007A62"/>
              </a:solidFill>
              <a:latin typeface="Tahoma"/>
              <a:ea typeface="Tahoma"/>
              <a:cs typeface="Tahoma"/>
              <a:sym typeface="Tahoma"/>
            </a:endParaRPr>
          </a:p>
          <a:p>
            <a:pPr indent="-342900" lvl="0" marL="342900" marR="0" rtl="0" algn="l">
              <a:lnSpc>
                <a:spcPct val="140000"/>
              </a:lnSpc>
              <a:spcBef>
                <a:spcPts val="0"/>
              </a:spcBef>
              <a:spcAft>
                <a:spcPts val="0"/>
              </a:spcAft>
              <a:buClr>
                <a:srgbClr val="007A62"/>
              </a:buClr>
              <a:buSzPts val="3240"/>
              <a:buFont typeface="Tahoma"/>
              <a:buChar char="•"/>
            </a:pPr>
            <a:r>
              <a:rPr i="0" lang="en-US" sz="3000" u="none" cap="none" strike="noStrike">
                <a:solidFill>
                  <a:srgbClr val="007A62"/>
                </a:solidFill>
                <a:latin typeface="Tahoma"/>
                <a:ea typeface="Tahoma"/>
                <a:cs typeface="Tahoma"/>
                <a:sym typeface="Tahoma"/>
              </a:rPr>
              <a:t>Làm việc với FormData  </a:t>
            </a:r>
            <a:endParaRPr i="0" sz="3000" u="none" cap="none" strike="noStrike">
              <a:solidFill>
                <a:srgbClr val="007A62"/>
              </a:solidFill>
              <a:latin typeface="Tahoma"/>
              <a:ea typeface="Tahoma"/>
              <a:cs typeface="Tahoma"/>
              <a:sym typeface="Tahom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5"/>
          <p:cNvSpPr txBox="1"/>
          <p:nvPr>
            <p:ph type="title"/>
          </p:nvPr>
        </p:nvSpPr>
        <p:spPr>
          <a:xfrm>
            <a:off x="407670" y="260568"/>
            <a:ext cx="10972800" cy="613833"/>
          </a:xfrm>
          <a:prstGeom prst="rect">
            <a:avLst/>
          </a:prstGeom>
          <a:noFill/>
          <a:ln>
            <a:noFill/>
          </a:ln>
        </p:spPr>
        <p:txBody>
          <a:bodyPr anchorCtr="0" anchor="ctr" bIns="45700" lIns="45700" spcFirstLastPara="1" rIns="45700" wrap="square" tIns="45700">
            <a:normAutofit/>
          </a:bodyPr>
          <a:lstStyle/>
          <a:p>
            <a:pPr indent="0" lvl="0" marL="0" rtl="0" algn="l">
              <a:lnSpc>
                <a:spcPct val="100000"/>
              </a:lnSpc>
              <a:spcBef>
                <a:spcPts val="0"/>
              </a:spcBef>
              <a:spcAft>
                <a:spcPts val="0"/>
              </a:spcAft>
              <a:buClr>
                <a:srgbClr val="285D23"/>
              </a:buClr>
              <a:buSzPts val="3200"/>
              <a:buFont typeface="Tahoma"/>
              <a:buNone/>
            </a:pPr>
            <a:r>
              <a:rPr b="0" i="0" lang="en-US" sz="3200" u="none" cap="none" strike="noStrike">
                <a:solidFill>
                  <a:srgbClr val="285D23"/>
                </a:solidFill>
                <a:latin typeface="Tahoma"/>
                <a:ea typeface="Tahoma"/>
                <a:cs typeface="Tahoma"/>
                <a:sym typeface="Tahoma"/>
              </a:rPr>
              <a:t>Giới thiệu về HTTP</a:t>
            </a:r>
            <a:endParaRPr b="0" i="0" sz="3200" u="none" cap="none" strike="noStrike">
              <a:solidFill>
                <a:srgbClr val="285D23"/>
              </a:solidFill>
              <a:latin typeface="Tahoma"/>
              <a:ea typeface="Tahoma"/>
              <a:cs typeface="Tahoma"/>
              <a:sym typeface="Tahoma"/>
            </a:endParaRPr>
          </a:p>
        </p:txBody>
      </p:sp>
      <p:pic>
        <p:nvPicPr>
          <p:cNvPr descr="Screen Shot 2025-08-18 at 20.50.18" id="84" name="Google Shape;84;p5"/>
          <p:cNvPicPr preferRelativeResize="0"/>
          <p:nvPr/>
        </p:nvPicPr>
        <p:blipFill rotWithShape="1">
          <a:blip r:embed="rId3">
            <a:alphaModFix/>
          </a:blip>
          <a:srcRect b="0" l="0" r="0" t="0"/>
          <a:stretch/>
        </p:blipFill>
        <p:spPr>
          <a:xfrm>
            <a:off x="191770" y="1193800"/>
            <a:ext cx="11884025" cy="547433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6"/>
          <p:cNvSpPr txBox="1"/>
          <p:nvPr>
            <p:ph type="title"/>
          </p:nvPr>
        </p:nvSpPr>
        <p:spPr>
          <a:xfrm>
            <a:off x="406400" y="254853"/>
            <a:ext cx="10972800" cy="613833"/>
          </a:xfrm>
          <a:prstGeom prst="rect">
            <a:avLst/>
          </a:prstGeom>
          <a:noFill/>
          <a:ln>
            <a:noFill/>
          </a:ln>
        </p:spPr>
        <p:txBody>
          <a:bodyPr anchorCtr="0" anchor="ctr" bIns="45700" lIns="45700" spcFirstLastPara="1" rIns="45700" wrap="square" tIns="45700">
            <a:normAutofit/>
          </a:bodyPr>
          <a:lstStyle/>
          <a:p>
            <a:pPr indent="0" lvl="0" marL="0" rtl="0" algn="l">
              <a:lnSpc>
                <a:spcPct val="100000"/>
              </a:lnSpc>
              <a:spcBef>
                <a:spcPts val="0"/>
              </a:spcBef>
              <a:spcAft>
                <a:spcPts val="0"/>
              </a:spcAft>
              <a:buClr>
                <a:srgbClr val="285D23"/>
              </a:buClr>
              <a:buSzPts val="3100"/>
              <a:buFont typeface="Tahoma"/>
              <a:buNone/>
            </a:pPr>
            <a:r>
              <a:rPr b="0" i="0" lang="en-US" sz="3100" u="none" cap="none" strike="noStrike">
                <a:solidFill>
                  <a:srgbClr val="285D23"/>
                </a:solidFill>
                <a:latin typeface="Tahoma"/>
                <a:ea typeface="Tahoma"/>
                <a:cs typeface="Tahoma"/>
                <a:sym typeface="Tahoma"/>
              </a:rPr>
              <a:t>Tạo Fake API</a:t>
            </a:r>
            <a:endParaRPr b="0" i="0" sz="3100" u="none" cap="none" strike="noStrike">
              <a:solidFill>
                <a:srgbClr val="285D23"/>
              </a:solidFill>
              <a:latin typeface="Tahoma"/>
              <a:ea typeface="Tahoma"/>
              <a:cs typeface="Tahoma"/>
              <a:sym typeface="Tahoma"/>
            </a:endParaRPr>
          </a:p>
        </p:txBody>
      </p:sp>
      <p:pic>
        <p:nvPicPr>
          <p:cNvPr id="90" name="Google Shape;90;p6"/>
          <p:cNvPicPr preferRelativeResize="0"/>
          <p:nvPr/>
        </p:nvPicPr>
        <p:blipFill rotWithShape="1">
          <a:blip r:embed="rId3">
            <a:alphaModFix/>
          </a:blip>
          <a:srcRect b="0" l="0" r="648" t="15352"/>
          <a:stretch/>
        </p:blipFill>
        <p:spPr>
          <a:xfrm>
            <a:off x="2486025" y="1148715"/>
            <a:ext cx="6701155" cy="570928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7"/>
          <p:cNvSpPr txBox="1"/>
          <p:nvPr>
            <p:ph type="title"/>
          </p:nvPr>
        </p:nvSpPr>
        <p:spPr>
          <a:xfrm>
            <a:off x="406400" y="254853"/>
            <a:ext cx="10972800" cy="613833"/>
          </a:xfrm>
          <a:prstGeom prst="rect">
            <a:avLst/>
          </a:prstGeom>
          <a:noFill/>
          <a:ln>
            <a:noFill/>
          </a:ln>
        </p:spPr>
        <p:txBody>
          <a:bodyPr anchorCtr="0" anchor="ctr" bIns="45700" lIns="45700" spcFirstLastPara="1" rIns="45700" wrap="square" tIns="45700">
            <a:normAutofit/>
          </a:bodyPr>
          <a:lstStyle/>
          <a:p>
            <a:pPr indent="0" lvl="0" marL="0" rtl="0" algn="l">
              <a:lnSpc>
                <a:spcPct val="100000"/>
              </a:lnSpc>
              <a:spcBef>
                <a:spcPts val="0"/>
              </a:spcBef>
              <a:spcAft>
                <a:spcPts val="0"/>
              </a:spcAft>
              <a:buClr>
                <a:srgbClr val="285D23"/>
              </a:buClr>
              <a:buSzPts val="3200"/>
              <a:buFont typeface="Tahoma"/>
              <a:buNone/>
            </a:pPr>
            <a:r>
              <a:rPr b="0" i="0" lang="en-US" sz="3200" u="none" cap="none" strike="noStrike">
                <a:solidFill>
                  <a:srgbClr val="285D23"/>
                </a:solidFill>
                <a:latin typeface="Tahoma"/>
                <a:ea typeface="Tahoma"/>
                <a:cs typeface="Tahoma"/>
                <a:sym typeface="Tahoma"/>
              </a:rPr>
              <a:t>Gửi HTTP request với JSON</a:t>
            </a:r>
            <a:endParaRPr b="0" i="0" sz="3200" u="none" cap="none" strike="noStrike">
              <a:solidFill>
                <a:srgbClr val="285D23"/>
              </a:solidFill>
              <a:latin typeface="Tahoma"/>
              <a:ea typeface="Tahoma"/>
              <a:cs typeface="Tahoma"/>
              <a:sym typeface="Tahoma"/>
            </a:endParaRPr>
          </a:p>
        </p:txBody>
      </p:sp>
      <p:sp>
        <p:nvSpPr>
          <p:cNvPr id="96" name="Google Shape;96;p7"/>
          <p:cNvSpPr txBox="1"/>
          <p:nvPr/>
        </p:nvSpPr>
        <p:spPr>
          <a:xfrm>
            <a:off x="655320" y="1436717"/>
            <a:ext cx="10881360" cy="4887882"/>
          </a:xfrm>
          <a:prstGeom prst="rect">
            <a:avLst/>
          </a:prstGeom>
          <a:noFill/>
          <a:ln>
            <a:noFill/>
          </a:ln>
        </p:spPr>
        <p:txBody>
          <a:bodyPr anchorCtr="0" anchor="t" bIns="45700" lIns="45700" spcFirstLastPara="1" rIns="45700" wrap="square" tIns="45700">
            <a:normAutofit/>
          </a:bodyPr>
          <a:lstStyle/>
          <a:p>
            <a:pPr indent="-79375" lvl="0" marL="231775" marR="0" rtl="0" algn="l">
              <a:lnSpc>
                <a:spcPct val="150000"/>
              </a:lnSpc>
              <a:spcBef>
                <a:spcPts val="0"/>
              </a:spcBef>
              <a:spcAft>
                <a:spcPts val="0"/>
              </a:spcAft>
              <a:buClr>
                <a:srgbClr val="005241"/>
              </a:buClr>
              <a:buSzPts val="2400"/>
              <a:buFont typeface="Quattrocento Sans"/>
              <a:buNone/>
            </a:pPr>
            <a:r>
              <a:t/>
            </a:r>
            <a:endParaRPr b="0" i="0" sz="2400" u="none" cap="none" strike="noStrike">
              <a:solidFill>
                <a:srgbClr val="005241"/>
              </a:solidFill>
              <a:latin typeface="Quattrocento Sans"/>
              <a:ea typeface="Quattrocento Sans"/>
              <a:cs typeface="Quattrocento Sans"/>
              <a:sym typeface="Quattrocento Sans"/>
            </a:endParaRPr>
          </a:p>
        </p:txBody>
      </p:sp>
      <p:graphicFrame>
        <p:nvGraphicFramePr>
          <p:cNvPr id="97" name="Google Shape;97;p7"/>
          <p:cNvGraphicFramePr/>
          <p:nvPr/>
        </p:nvGraphicFramePr>
        <p:xfrm>
          <a:off x="502285" y="1555750"/>
          <a:ext cx="3000000" cy="3000000"/>
        </p:xfrm>
        <a:graphic>
          <a:graphicData uri="http://schemas.openxmlformats.org/drawingml/2006/table">
            <a:tbl>
              <a:tblPr bandRow="1" firstRow="1">
                <a:noFill/>
                <a:tableStyleId>{537784EE-C674-4922-9ED2-889035CFD76A}</a:tableStyleId>
              </a:tblPr>
              <a:tblGrid>
                <a:gridCol w="1720850"/>
                <a:gridCol w="4665975"/>
                <a:gridCol w="4831075"/>
              </a:tblGrid>
              <a:tr h="381000">
                <a:tc>
                  <a:txBody>
                    <a:bodyPr/>
                    <a:lstStyle/>
                    <a:p>
                      <a:pPr indent="0" lvl="0" marL="0" marR="0" rtl="0" algn="ctr">
                        <a:lnSpc>
                          <a:spcPct val="100000"/>
                        </a:lnSpc>
                        <a:spcBef>
                          <a:spcPts val="0"/>
                        </a:spcBef>
                        <a:spcAft>
                          <a:spcPts val="0"/>
                        </a:spcAft>
                        <a:buClr>
                          <a:schemeClr val="dk1"/>
                        </a:buClr>
                        <a:buSzPts val="1600"/>
                        <a:buFont typeface="Helvetica Neue"/>
                        <a:buNone/>
                      </a:pPr>
                      <a:r>
                        <a:rPr lang="en-US" sz="1600" u="none" cap="none" strike="noStrike"/>
                        <a:t>Phương thức</a:t>
                      </a:r>
                      <a:endParaRPr sz="1600" u="none" cap="none" strike="noStrike"/>
                    </a:p>
                  </a:txBody>
                  <a:tcPr marT="45725" marB="45725" marR="91450" marL="91450"/>
                </a:tc>
                <a:tc>
                  <a:txBody>
                    <a:bodyPr/>
                    <a:lstStyle/>
                    <a:p>
                      <a:pPr indent="0" lvl="0" marL="0" marR="0" rtl="0" algn="ctr">
                        <a:lnSpc>
                          <a:spcPct val="100000"/>
                        </a:lnSpc>
                        <a:spcBef>
                          <a:spcPts val="0"/>
                        </a:spcBef>
                        <a:spcAft>
                          <a:spcPts val="0"/>
                        </a:spcAft>
                        <a:buClr>
                          <a:schemeClr val="dk1"/>
                        </a:buClr>
                        <a:buSzPts val="1600"/>
                        <a:buFont typeface="Helvetica Neue"/>
                        <a:buNone/>
                      </a:pPr>
                      <a:r>
                        <a:rPr lang="en-US" sz="1600" u="none" cap="none" strike="noStrike"/>
                        <a:t>Ý nghĩa</a:t>
                      </a:r>
                      <a:endParaRPr sz="1600" u="none" cap="none" strike="noStrike"/>
                    </a:p>
                  </a:txBody>
                  <a:tcPr marT="45725" marB="45725" marR="91450" marL="91450"/>
                </a:tc>
                <a:tc>
                  <a:txBody>
                    <a:bodyPr/>
                    <a:lstStyle/>
                    <a:p>
                      <a:pPr indent="0" lvl="0" marL="0" marR="0" rtl="0" algn="ctr">
                        <a:lnSpc>
                          <a:spcPct val="100000"/>
                        </a:lnSpc>
                        <a:spcBef>
                          <a:spcPts val="0"/>
                        </a:spcBef>
                        <a:spcAft>
                          <a:spcPts val="0"/>
                        </a:spcAft>
                        <a:buClr>
                          <a:schemeClr val="dk1"/>
                        </a:buClr>
                        <a:buSzPts val="1600"/>
                        <a:buFont typeface="Helvetica Neue"/>
                        <a:buNone/>
                      </a:pPr>
                      <a:r>
                        <a:rPr lang="en-US" sz="1600" u="none" cap="none" strike="noStrike"/>
                        <a:t>Ví dụ sử dụng</a:t>
                      </a:r>
                      <a:endParaRPr sz="1600" u="none" cap="none" strike="noStrike"/>
                    </a:p>
                  </a:txBody>
                  <a:tcPr marT="45725" marB="45725" marR="91450" marL="91450"/>
                </a:tc>
              </a:tr>
              <a:tr h="381000">
                <a:tc>
                  <a:txBody>
                    <a:bodyPr/>
                    <a:lstStyle/>
                    <a:p>
                      <a:pPr indent="0" lvl="0" marL="0" marR="0" rtl="0" algn="l">
                        <a:lnSpc>
                          <a:spcPct val="100000"/>
                        </a:lnSpc>
                        <a:spcBef>
                          <a:spcPts val="0"/>
                        </a:spcBef>
                        <a:spcAft>
                          <a:spcPts val="0"/>
                        </a:spcAft>
                        <a:buClr>
                          <a:schemeClr val="dk1"/>
                        </a:buClr>
                        <a:buSzPts val="1600"/>
                        <a:buFont typeface="Helvetica Neue"/>
                        <a:buNone/>
                      </a:pPr>
                      <a:r>
                        <a:rPr lang="en-US" sz="1600" u="none" cap="none" strike="noStrike"/>
                        <a:t>GET</a:t>
                      </a:r>
                      <a:endParaRPr sz="1600" u="none" cap="none" strike="noStrike"/>
                    </a:p>
                  </a:txBody>
                  <a:tcPr marT="45725" marB="45725" marR="91450" marL="91450"/>
                </a:tc>
                <a:tc>
                  <a:txBody>
                    <a:bodyPr/>
                    <a:lstStyle/>
                    <a:p>
                      <a:pPr indent="0" lvl="0" marL="0" marR="0" rtl="0" algn="l">
                        <a:lnSpc>
                          <a:spcPct val="100000"/>
                        </a:lnSpc>
                        <a:spcBef>
                          <a:spcPts val="0"/>
                        </a:spcBef>
                        <a:spcAft>
                          <a:spcPts val="0"/>
                        </a:spcAft>
                        <a:buClr>
                          <a:schemeClr val="dk1"/>
                        </a:buClr>
                        <a:buSzPts val="1600"/>
                        <a:buFont typeface="Helvetica Neue"/>
                        <a:buNone/>
                      </a:pPr>
                      <a:r>
                        <a:rPr lang="en-US" sz="1600" u="none" cap="none" strike="noStrike"/>
                        <a:t>Lấy dữ liệu từ server (không làm thay đổi dữ liệu)</a:t>
                      </a:r>
                      <a:endParaRPr sz="1600" u="none" cap="none" strike="noStrike"/>
                    </a:p>
                  </a:txBody>
                  <a:tcPr marT="45725" marB="45725" marR="91450" marL="91450"/>
                </a:tc>
                <a:tc>
                  <a:txBody>
                    <a:bodyPr/>
                    <a:lstStyle/>
                    <a:p>
                      <a:pPr indent="0" lvl="0" marL="0" marR="0" rtl="0" algn="l">
                        <a:lnSpc>
                          <a:spcPct val="100000"/>
                        </a:lnSpc>
                        <a:spcBef>
                          <a:spcPts val="0"/>
                        </a:spcBef>
                        <a:spcAft>
                          <a:spcPts val="0"/>
                        </a:spcAft>
                        <a:buClr>
                          <a:schemeClr val="dk1"/>
                        </a:buClr>
                        <a:buSzPts val="1600"/>
                        <a:buFont typeface="Helvetica Neue"/>
                        <a:buNone/>
                      </a:pPr>
                      <a:r>
                        <a:rPr lang="en-US" sz="1600" u="none" cap="none" strike="noStrike"/>
                        <a:t>GET /users → lấy danh sách user</a:t>
                      </a:r>
                      <a:endParaRPr sz="1600" u="none" cap="none" strike="noStrike"/>
                    </a:p>
                  </a:txBody>
                  <a:tcPr marT="45725" marB="45725" marR="91450" marL="91450"/>
                </a:tc>
              </a:tr>
              <a:tr h="121275">
                <a:tc>
                  <a:txBody>
                    <a:bodyPr/>
                    <a:lstStyle/>
                    <a:p>
                      <a:pPr indent="0" lvl="0" marL="0" marR="0" rtl="0" algn="l">
                        <a:lnSpc>
                          <a:spcPct val="100000"/>
                        </a:lnSpc>
                        <a:spcBef>
                          <a:spcPts val="0"/>
                        </a:spcBef>
                        <a:spcAft>
                          <a:spcPts val="0"/>
                        </a:spcAft>
                        <a:buClr>
                          <a:schemeClr val="dk1"/>
                        </a:buClr>
                        <a:buSzPts val="1600"/>
                        <a:buFont typeface="Helvetica Neue"/>
                        <a:buNone/>
                      </a:pPr>
                      <a:r>
                        <a:rPr lang="en-US" sz="1600" u="none" cap="none" strike="noStrike"/>
                        <a:t>POST</a:t>
                      </a:r>
                      <a:endParaRPr sz="1600" u="none" cap="none" strike="noStrike"/>
                    </a:p>
                  </a:txBody>
                  <a:tcPr marT="45725" marB="45725" marR="91450" marL="91450"/>
                </a:tc>
                <a:tc>
                  <a:txBody>
                    <a:bodyPr/>
                    <a:lstStyle/>
                    <a:p>
                      <a:pPr indent="0" lvl="0" marL="0" marR="0" rtl="0" algn="l">
                        <a:lnSpc>
                          <a:spcPct val="100000"/>
                        </a:lnSpc>
                        <a:spcBef>
                          <a:spcPts val="0"/>
                        </a:spcBef>
                        <a:spcAft>
                          <a:spcPts val="0"/>
                        </a:spcAft>
                        <a:buClr>
                          <a:schemeClr val="dk1"/>
                        </a:buClr>
                        <a:buSzPts val="1600"/>
                        <a:buFont typeface="Helvetica Neue"/>
                        <a:buNone/>
                      </a:pPr>
                      <a:r>
                        <a:rPr lang="en-US" sz="1600" u="none" cap="none" strike="noStrike"/>
                        <a:t>Gửi dữ liệu mới lên server để thêm mới</a:t>
                      </a:r>
                      <a:endParaRPr sz="1600" u="none" cap="none" strike="noStrike"/>
                    </a:p>
                  </a:txBody>
                  <a:tcPr marT="45725" marB="45725" marR="91450" marL="91450"/>
                </a:tc>
                <a:tc>
                  <a:txBody>
                    <a:bodyPr/>
                    <a:lstStyle/>
                    <a:p>
                      <a:pPr indent="0" lvl="0" marL="0" marR="0" rtl="0" algn="l">
                        <a:lnSpc>
                          <a:spcPct val="100000"/>
                        </a:lnSpc>
                        <a:spcBef>
                          <a:spcPts val="0"/>
                        </a:spcBef>
                        <a:spcAft>
                          <a:spcPts val="0"/>
                        </a:spcAft>
                        <a:buClr>
                          <a:schemeClr val="dk1"/>
                        </a:buClr>
                        <a:buSzPts val="1600"/>
                        <a:buFont typeface="Helvetica Neue"/>
                        <a:buNone/>
                      </a:pPr>
                      <a:r>
                        <a:rPr lang="en-US" sz="1600" u="none" cap="none" strike="noStrike"/>
                        <a:t>POST /users → thêm user mới</a:t>
                      </a:r>
                      <a:endParaRPr sz="1600" u="none" cap="none" strike="noStrike"/>
                    </a:p>
                  </a:txBody>
                  <a:tcPr marT="45725" marB="45725" marR="91450" marL="91450"/>
                </a:tc>
              </a:tr>
              <a:tr h="381000">
                <a:tc>
                  <a:txBody>
                    <a:bodyPr/>
                    <a:lstStyle/>
                    <a:p>
                      <a:pPr indent="0" lvl="0" marL="0" marR="0" rtl="0" algn="l">
                        <a:lnSpc>
                          <a:spcPct val="100000"/>
                        </a:lnSpc>
                        <a:spcBef>
                          <a:spcPts val="0"/>
                        </a:spcBef>
                        <a:spcAft>
                          <a:spcPts val="0"/>
                        </a:spcAft>
                        <a:buClr>
                          <a:schemeClr val="dk1"/>
                        </a:buClr>
                        <a:buSzPts val="1600"/>
                        <a:buFont typeface="Helvetica Neue"/>
                        <a:buNone/>
                      </a:pPr>
                      <a:r>
                        <a:rPr lang="en-US" sz="1600" u="none" cap="none" strike="noStrike"/>
                        <a:t>PUT</a:t>
                      </a:r>
                      <a:endParaRPr sz="1600" u="none" cap="none" strike="noStrike"/>
                    </a:p>
                  </a:txBody>
                  <a:tcPr marT="45725" marB="45725" marR="91450" marL="91450"/>
                </a:tc>
                <a:tc>
                  <a:txBody>
                    <a:bodyPr/>
                    <a:lstStyle/>
                    <a:p>
                      <a:pPr indent="0" lvl="0" marL="0" marR="0" rtl="0" algn="l">
                        <a:lnSpc>
                          <a:spcPct val="100000"/>
                        </a:lnSpc>
                        <a:spcBef>
                          <a:spcPts val="0"/>
                        </a:spcBef>
                        <a:spcAft>
                          <a:spcPts val="0"/>
                        </a:spcAft>
                        <a:buClr>
                          <a:schemeClr val="dk1"/>
                        </a:buClr>
                        <a:buSzPts val="1600"/>
                        <a:buFont typeface="Helvetica Neue"/>
                        <a:buNone/>
                      </a:pPr>
                      <a:r>
                        <a:rPr lang="en-US" sz="1600" u="none" cap="none" strike="noStrike"/>
                        <a:t>Cập nhật toàn bộ dữ liệu </a:t>
                      </a:r>
                      <a:endParaRPr sz="1600" u="none" cap="none" strike="noStrike"/>
                    </a:p>
                  </a:txBody>
                  <a:tcPr marT="45725" marB="45725" marR="91450" marL="91450"/>
                </a:tc>
                <a:tc>
                  <a:txBody>
                    <a:bodyPr/>
                    <a:lstStyle/>
                    <a:p>
                      <a:pPr indent="0" lvl="0" marL="0" marR="0" rtl="0" algn="l">
                        <a:lnSpc>
                          <a:spcPct val="100000"/>
                        </a:lnSpc>
                        <a:spcBef>
                          <a:spcPts val="0"/>
                        </a:spcBef>
                        <a:spcAft>
                          <a:spcPts val="0"/>
                        </a:spcAft>
                        <a:buClr>
                          <a:schemeClr val="dk1"/>
                        </a:buClr>
                        <a:buSzPts val="1600"/>
                        <a:buFont typeface="Helvetica Neue"/>
                        <a:buNone/>
                      </a:pPr>
                      <a:r>
                        <a:rPr lang="en-US" sz="1600" u="none" cap="none" strike="noStrike"/>
                        <a:t>PUT /users/1 → cập nhật toàn bộ thông tin user có id=1</a:t>
                      </a:r>
                      <a:endParaRPr sz="1600" u="none" cap="none" strike="noStrike"/>
                    </a:p>
                  </a:txBody>
                  <a:tcPr marT="45725" marB="45725" marR="91450" marL="91450"/>
                </a:tc>
              </a:tr>
              <a:tr h="381000">
                <a:tc>
                  <a:txBody>
                    <a:bodyPr/>
                    <a:lstStyle/>
                    <a:p>
                      <a:pPr indent="0" lvl="0" marL="0" marR="0" rtl="0" algn="l">
                        <a:lnSpc>
                          <a:spcPct val="100000"/>
                        </a:lnSpc>
                        <a:spcBef>
                          <a:spcPts val="0"/>
                        </a:spcBef>
                        <a:spcAft>
                          <a:spcPts val="0"/>
                        </a:spcAft>
                        <a:buClr>
                          <a:schemeClr val="dk1"/>
                        </a:buClr>
                        <a:buSzPts val="1600"/>
                        <a:buFont typeface="Helvetica Neue"/>
                        <a:buNone/>
                      </a:pPr>
                      <a:r>
                        <a:rPr lang="en-US" sz="1600" u="none" cap="none" strike="noStrike"/>
                        <a:t>PATCH</a:t>
                      </a:r>
                      <a:endParaRPr sz="1600" u="none" cap="none" strike="noStrike"/>
                    </a:p>
                  </a:txBody>
                  <a:tcPr marT="45725" marB="45725" marR="91450" marL="91450"/>
                </a:tc>
                <a:tc>
                  <a:txBody>
                    <a:bodyPr/>
                    <a:lstStyle/>
                    <a:p>
                      <a:pPr indent="0" lvl="0" marL="0" marR="0" rtl="0" algn="l">
                        <a:lnSpc>
                          <a:spcPct val="100000"/>
                        </a:lnSpc>
                        <a:spcBef>
                          <a:spcPts val="0"/>
                        </a:spcBef>
                        <a:spcAft>
                          <a:spcPts val="0"/>
                        </a:spcAft>
                        <a:buClr>
                          <a:schemeClr val="dk1"/>
                        </a:buClr>
                        <a:buSzPts val="1600"/>
                        <a:buFont typeface="Helvetica Neue"/>
                        <a:buNone/>
                      </a:pPr>
                      <a:r>
                        <a:rPr lang="en-US" sz="1600" u="none" cap="none" strike="noStrike"/>
                        <a:t>Cập nhật một phần dữ liệu</a:t>
                      </a:r>
                      <a:endParaRPr sz="1600" u="none" cap="none" strike="noStrike"/>
                    </a:p>
                  </a:txBody>
                  <a:tcPr marT="45725" marB="45725" marR="91450" marL="91450"/>
                </a:tc>
                <a:tc>
                  <a:txBody>
                    <a:bodyPr/>
                    <a:lstStyle/>
                    <a:p>
                      <a:pPr indent="0" lvl="0" marL="0" marR="0" rtl="0" algn="l">
                        <a:lnSpc>
                          <a:spcPct val="100000"/>
                        </a:lnSpc>
                        <a:spcBef>
                          <a:spcPts val="0"/>
                        </a:spcBef>
                        <a:spcAft>
                          <a:spcPts val="0"/>
                        </a:spcAft>
                        <a:buClr>
                          <a:schemeClr val="dk1"/>
                        </a:buClr>
                        <a:buSzPts val="1600"/>
                        <a:buFont typeface="Helvetica Neue"/>
                        <a:buNone/>
                      </a:pPr>
                      <a:r>
                        <a:rPr lang="en-US" sz="1600" u="none" cap="none" strike="noStrike"/>
                        <a:t>PATCH /users/1 → chỉ sửa tên hoặc email của user id=1</a:t>
                      </a:r>
                      <a:endParaRPr sz="1600" u="none" cap="none" strike="noStrike"/>
                    </a:p>
                  </a:txBody>
                  <a:tcPr marT="45725" marB="45725" marR="91450" marL="91450"/>
                </a:tc>
              </a:tr>
              <a:tr h="381000">
                <a:tc>
                  <a:txBody>
                    <a:bodyPr/>
                    <a:lstStyle/>
                    <a:p>
                      <a:pPr indent="0" lvl="0" marL="0" marR="0" rtl="0" algn="l">
                        <a:lnSpc>
                          <a:spcPct val="100000"/>
                        </a:lnSpc>
                        <a:spcBef>
                          <a:spcPts val="0"/>
                        </a:spcBef>
                        <a:spcAft>
                          <a:spcPts val="0"/>
                        </a:spcAft>
                        <a:buClr>
                          <a:schemeClr val="dk1"/>
                        </a:buClr>
                        <a:buSzPts val="1600"/>
                        <a:buFont typeface="Helvetica Neue"/>
                        <a:buNone/>
                      </a:pPr>
                      <a:r>
                        <a:rPr lang="en-US" sz="1600" u="none" cap="none" strike="noStrike"/>
                        <a:t>DELETE</a:t>
                      </a:r>
                      <a:endParaRPr sz="1600" u="none" cap="none" strike="noStrike"/>
                    </a:p>
                  </a:txBody>
                  <a:tcPr marT="45725" marB="45725" marR="91450" marL="91450"/>
                </a:tc>
                <a:tc>
                  <a:txBody>
                    <a:bodyPr/>
                    <a:lstStyle/>
                    <a:p>
                      <a:pPr indent="0" lvl="0" marL="0" marR="0" rtl="0" algn="l">
                        <a:lnSpc>
                          <a:spcPct val="100000"/>
                        </a:lnSpc>
                        <a:spcBef>
                          <a:spcPts val="0"/>
                        </a:spcBef>
                        <a:spcAft>
                          <a:spcPts val="0"/>
                        </a:spcAft>
                        <a:buClr>
                          <a:schemeClr val="dk1"/>
                        </a:buClr>
                        <a:buSzPts val="1600"/>
                        <a:buFont typeface="Helvetica Neue"/>
                        <a:buNone/>
                      </a:pPr>
                      <a:r>
                        <a:rPr lang="en-US" sz="1600" u="none" cap="none" strike="noStrike"/>
                        <a:t>Xóa dữ liệu trên server</a:t>
                      </a:r>
                      <a:endParaRPr sz="1600" u="none" cap="none" strike="noStrike"/>
                    </a:p>
                  </a:txBody>
                  <a:tcPr marT="45725" marB="45725" marR="91450" marL="91450"/>
                </a:tc>
                <a:tc>
                  <a:txBody>
                    <a:bodyPr/>
                    <a:lstStyle/>
                    <a:p>
                      <a:pPr indent="0" lvl="0" marL="0" marR="0" rtl="0" algn="l">
                        <a:lnSpc>
                          <a:spcPct val="100000"/>
                        </a:lnSpc>
                        <a:spcBef>
                          <a:spcPts val="0"/>
                        </a:spcBef>
                        <a:spcAft>
                          <a:spcPts val="0"/>
                        </a:spcAft>
                        <a:buClr>
                          <a:schemeClr val="dk1"/>
                        </a:buClr>
                        <a:buSzPts val="1600"/>
                        <a:buFont typeface="Helvetica Neue"/>
                        <a:buNone/>
                      </a:pPr>
                      <a:r>
                        <a:rPr lang="en-US" sz="1600" u="none" cap="none" strike="noStrike"/>
                        <a:t>DELETE /users/1 → xóa user id=1</a:t>
                      </a:r>
                      <a:endParaRPr sz="1600" u="none" cap="none" strike="noStrike"/>
                    </a:p>
                  </a:txBody>
                  <a:tcPr marT="45725" marB="45725" marR="91450" marL="91450"/>
                </a:tc>
              </a:tr>
              <a:tr h="381000">
                <a:tc>
                  <a:txBody>
                    <a:bodyPr/>
                    <a:lstStyle/>
                    <a:p>
                      <a:pPr indent="0" lvl="0" marL="0" marR="0" rtl="0" algn="l">
                        <a:lnSpc>
                          <a:spcPct val="100000"/>
                        </a:lnSpc>
                        <a:spcBef>
                          <a:spcPts val="0"/>
                        </a:spcBef>
                        <a:spcAft>
                          <a:spcPts val="0"/>
                        </a:spcAft>
                        <a:buClr>
                          <a:schemeClr val="dk1"/>
                        </a:buClr>
                        <a:buSzPts val="1600"/>
                        <a:buFont typeface="Helvetica Neue"/>
                        <a:buNone/>
                      </a:pPr>
                      <a:r>
                        <a:rPr lang="en-US" sz="1600" u="none" cap="none" strike="noStrike"/>
                        <a:t>HEAD</a:t>
                      </a:r>
                      <a:endParaRPr sz="1600" u="none" cap="none" strike="noStrike"/>
                    </a:p>
                  </a:txBody>
                  <a:tcPr marT="45725" marB="45725" marR="91450" marL="91450"/>
                </a:tc>
                <a:tc>
                  <a:txBody>
                    <a:bodyPr/>
                    <a:lstStyle/>
                    <a:p>
                      <a:pPr indent="0" lvl="0" marL="0" marR="0" rtl="0" algn="l">
                        <a:lnSpc>
                          <a:spcPct val="100000"/>
                        </a:lnSpc>
                        <a:spcBef>
                          <a:spcPts val="0"/>
                        </a:spcBef>
                        <a:spcAft>
                          <a:spcPts val="0"/>
                        </a:spcAft>
                        <a:buClr>
                          <a:schemeClr val="dk1"/>
                        </a:buClr>
                        <a:buSzPts val="1600"/>
                        <a:buFont typeface="Helvetica Neue"/>
                        <a:buNone/>
                      </a:pPr>
                      <a:r>
                        <a:rPr lang="en-US" sz="1600" u="none" cap="none" strike="noStrike"/>
                        <a:t>Giống GET nhưng chỉ lấy header, không có body</a:t>
                      </a:r>
                      <a:endParaRPr sz="1600" u="none" cap="none" strike="noStrike"/>
                    </a:p>
                  </a:txBody>
                  <a:tcPr marT="45725" marB="45725" marR="91450" marL="91450"/>
                </a:tc>
                <a:tc>
                  <a:txBody>
                    <a:bodyPr/>
                    <a:lstStyle/>
                    <a:p>
                      <a:pPr indent="0" lvl="0" marL="0" marR="0" rtl="0" algn="l">
                        <a:lnSpc>
                          <a:spcPct val="100000"/>
                        </a:lnSpc>
                        <a:spcBef>
                          <a:spcPts val="0"/>
                        </a:spcBef>
                        <a:spcAft>
                          <a:spcPts val="0"/>
                        </a:spcAft>
                        <a:buClr>
                          <a:schemeClr val="dk1"/>
                        </a:buClr>
                        <a:buSzPts val="1600"/>
                        <a:buFont typeface="Helvetica Neue"/>
                        <a:buNone/>
                      </a:pPr>
                      <a:r>
                        <a:rPr lang="en-US" sz="1600" u="none" cap="none" strike="noStrike"/>
                        <a:t>Kiểm tra metadata trước khi tải file</a:t>
                      </a:r>
                      <a:endParaRPr sz="1600" u="none" cap="none" strike="noStrike"/>
                    </a:p>
                  </a:txBody>
                  <a:tcPr marT="45725" marB="45725" marR="91450" marL="91450"/>
                </a:tc>
              </a:tr>
              <a:tr h="381000">
                <a:tc>
                  <a:txBody>
                    <a:bodyPr/>
                    <a:lstStyle/>
                    <a:p>
                      <a:pPr indent="0" lvl="0" marL="0" marR="0" rtl="0" algn="l">
                        <a:lnSpc>
                          <a:spcPct val="100000"/>
                        </a:lnSpc>
                        <a:spcBef>
                          <a:spcPts val="0"/>
                        </a:spcBef>
                        <a:spcAft>
                          <a:spcPts val="0"/>
                        </a:spcAft>
                        <a:buClr>
                          <a:schemeClr val="dk1"/>
                        </a:buClr>
                        <a:buSzPts val="1600"/>
                        <a:buFont typeface="Helvetica Neue"/>
                        <a:buNone/>
                      </a:pPr>
                      <a:r>
                        <a:rPr lang="en-US" sz="1600" u="none" cap="none" strike="noStrike"/>
                        <a:t>OPTIONS</a:t>
                      </a:r>
                      <a:endParaRPr sz="1600" u="none" cap="none" strike="noStrike"/>
                    </a:p>
                  </a:txBody>
                  <a:tcPr marT="45725" marB="45725" marR="91450" marL="91450"/>
                </a:tc>
                <a:tc>
                  <a:txBody>
                    <a:bodyPr/>
                    <a:lstStyle/>
                    <a:p>
                      <a:pPr indent="0" lvl="0" marL="0" marR="0" rtl="0" algn="l">
                        <a:lnSpc>
                          <a:spcPct val="100000"/>
                        </a:lnSpc>
                        <a:spcBef>
                          <a:spcPts val="0"/>
                        </a:spcBef>
                        <a:spcAft>
                          <a:spcPts val="0"/>
                        </a:spcAft>
                        <a:buClr>
                          <a:schemeClr val="dk1"/>
                        </a:buClr>
                        <a:buSzPts val="1600"/>
                        <a:buFont typeface="Helvetica Neue"/>
                        <a:buNone/>
                      </a:pPr>
                      <a:r>
                        <a:rPr lang="en-US" sz="1600" u="none" cap="none" strike="noStrike"/>
                        <a:t>Hỏi server xem tài nguyên hỗ trợ những phương thức nào (dùng trong CORS)</a:t>
                      </a:r>
                      <a:endParaRPr sz="1600" u="none" cap="none" strike="noStrike"/>
                    </a:p>
                  </a:txBody>
                  <a:tcPr marT="45725" marB="45725" marR="91450" marL="91450"/>
                </a:tc>
                <a:tc>
                  <a:txBody>
                    <a:bodyPr/>
                    <a:lstStyle/>
                    <a:p>
                      <a:pPr indent="0" lvl="0" marL="0" marR="0" rtl="0" algn="l">
                        <a:lnSpc>
                          <a:spcPct val="100000"/>
                        </a:lnSpc>
                        <a:spcBef>
                          <a:spcPts val="0"/>
                        </a:spcBef>
                        <a:spcAft>
                          <a:spcPts val="0"/>
                        </a:spcAft>
                        <a:buClr>
                          <a:schemeClr val="dk1"/>
                        </a:buClr>
                        <a:buSzPts val="1600"/>
                        <a:buFont typeface="Helvetica Neue"/>
                        <a:buNone/>
                      </a:pPr>
                      <a:r>
                        <a:rPr lang="en-US" sz="1600" u="none" cap="none" strike="noStrike"/>
                        <a:t>OPTIONS /users → trả về Allow: GET, POST</a:t>
                      </a:r>
                      <a:endParaRPr sz="1600" u="none" cap="none" strike="noStrike"/>
                    </a:p>
                  </a:txBody>
                  <a:tcPr marT="45725" marB="45725" marR="91450" marL="91450"/>
                </a:tc>
              </a:tr>
              <a:tr h="381000">
                <a:tc>
                  <a:txBody>
                    <a:bodyPr/>
                    <a:lstStyle/>
                    <a:p>
                      <a:pPr indent="0" lvl="0" marL="0" marR="0" rtl="0" algn="l">
                        <a:lnSpc>
                          <a:spcPct val="100000"/>
                        </a:lnSpc>
                        <a:spcBef>
                          <a:spcPts val="0"/>
                        </a:spcBef>
                        <a:spcAft>
                          <a:spcPts val="0"/>
                        </a:spcAft>
                        <a:buClr>
                          <a:schemeClr val="dk1"/>
                        </a:buClr>
                        <a:buSzPts val="1600"/>
                        <a:buFont typeface="Helvetica Neue"/>
                        <a:buNone/>
                      </a:pPr>
                      <a:r>
                        <a:rPr lang="en-US" sz="1600" u="none" cap="none" strike="noStrike"/>
                        <a:t>CONNECT</a:t>
                      </a:r>
                      <a:endParaRPr sz="1600" u="none" cap="none" strike="noStrike"/>
                    </a:p>
                  </a:txBody>
                  <a:tcPr marT="45725" marB="45725" marR="91450" marL="91450"/>
                </a:tc>
                <a:tc>
                  <a:txBody>
                    <a:bodyPr/>
                    <a:lstStyle/>
                    <a:p>
                      <a:pPr indent="0" lvl="0" marL="0" marR="0" rtl="0" algn="l">
                        <a:lnSpc>
                          <a:spcPct val="100000"/>
                        </a:lnSpc>
                        <a:spcBef>
                          <a:spcPts val="0"/>
                        </a:spcBef>
                        <a:spcAft>
                          <a:spcPts val="0"/>
                        </a:spcAft>
                        <a:buClr>
                          <a:schemeClr val="dk1"/>
                        </a:buClr>
                        <a:buSzPts val="1600"/>
                        <a:buFont typeface="Helvetica Neue"/>
                        <a:buNone/>
                      </a:pPr>
                      <a:r>
                        <a:rPr lang="en-US" sz="1600" u="none" cap="none" strike="noStrike"/>
                        <a:t>Tạo kênh kết nối (tunnel) thường dùng trong HTTPS proxy</a:t>
                      </a:r>
                      <a:endParaRPr sz="1600" u="none" cap="none" strike="noStrike"/>
                    </a:p>
                  </a:txBody>
                  <a:tcPr marT="45725" marB="45725" marR="91450" marL="91450"/>
                </a:tc>
                <a:tc>
                  <a:txBody>
                    <a:bodyPr/>
                    <a:lstStyle/>
                    <a:p>
                      <a:pPr indent="0" lvl="0" marL="0" marR="0" rtl="0" algn="l">
                        <a:lnSpc>
                          <a:spcPct val="100000"/>
                        </a:lnSpc>
                        <a:spcBef>
                          <a:spcPts val="0"/>
                        </a:spcBef>
                        <a:spcAft>
                          <a:spcPts val="0"/>
                        </a:spcAft>
                        <a:buClr>
                          <a:schemeClr val="dk1"/>
                        </a:buClr>
                        <a:buSzPts val="1600"/>
                        <a:buFont typeface="Helvetica Neue"/>
                        <a:buNone/>
                      </a:pPr>
                      <a:r>
                        <a:rPr lang="en-US" sz="1600" u="none" cap="none" strike="noStrike"/>
                        <a:t>Dùng cho proxy server</a:t>
                      </a:r>
                      <a:endParaRPr sz="1600" u="none" cap="none" strike="noStrike"/>
                    </a:p>
                  </a:txBody>
                  <a:tcPr marT="45725" marB="45725" marR="91450" marL="91450"/>
                </a:tc>
              </a:tr>
            </a:tbl>
          </a:graphicData>
        </a:graphic>
      </p:graphicFrame>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8"/>
          <p:cNvSpPr txBox="1"/>
          <p:nvPr>
            <p:ph type="title"/>
          </p:nvPr>
        </p:nvSpPr>
        <p:spPr>
          <a:xfrm>
            <a:off x="406400" y="254853"/>
            <a:ext cx="10972800" cy="613833"/>
          </a:xfrm>
          <a:prstGeom prst="rect">
            <a:avLst/>
          </a:prstGeom>
          <a:noFill/>
          <a:ln>
            <a:noFill/>
          </a:ln>
        </p:spPr>
        <p:txBody>
          <a:bodyPr anchorCtr="0" anchor="ctr" bIns="45700" lIns="45700" spcFirstLastPara="1" rIns="45700" wrap="square" tIns="45700">
            <a:normAutofit/>
          </a:bodyPr>
          <a:lstStyle/>
          <a:p>
            <a:pPr indent="0" lvl="0" marL="0" rtl="0" algn="l">
              <a:lnSpc>
                <a:spcPct val="100000"/>
              </a:lnSpc>
              <a:spcBef>
                <a:spcPts val="0"/>
              </a:spcBef>
              <a:spcAft>
                <a:spcPts val="0"/>
              </a:spcAft>
              <a:buClr>
                <a:srgbClr val="285D23"/>
              </a:buClr>
              <a:buSzPts val="3200"/>
              <a:buFont typeface="Tahoma"/>
              <a:buNone/>
            </a:pPr>
            <a:r>
              <a:rPr b="0" i="0" lang="en-US" sz="3200" u="none" cap="none" strike="noStrike">
                <a:solidFill>
                  <a:srgbClr val="285D23"/>
                </a:solidFill>
                <a:latin typeface="Tahoma"/>
                <a:ea typeface="Tahoma"/>
                <a:cs typeface="Tahoma"/>
                <a:sym typeface="Tahoma"/>
              </a:rPr>
              <a:t>Làm việc với FormData  </a:t>
            </a:r>
            <a:endParaRPr b="0" i="0" sz="3200" u="none" cap="none" strike="noStrike">
              <a:solidFill>
                <a:srgbClr val="285D23"/>
              </a:solidFill>
              <a:latin typeface="Tahoma"/>
              <a:ea typeface="Tahoma"/>
              <a:cs typeface="Tahoma"/>
              <a:sym typeface="Tahoma"/>
            </a:endParaRPr>
          </a:p>
        </p:txBody>
      </p:sp>
      <p:sp>
        <p:nvSpPr>
          <p:cNvPr id="103" name="Google Shape;103;p8"/>
          <p:cNvSpPr txBox="1"/>
          <p:nvPr/>
        </p:nvSpPr>
        <p:spPr>
          <a:xfrm>
            <a:off x="655320" y="1412587"/>
            <a:ext cx="10881360" cy="4887882"/>
          </a:xfrm>
          <a:prstGeom prst="rect">
            <a:avLst/>
          </a:prstGeom>
          <a:noFill/>
          <a:ln>
            <a:noFill/>
          </a:ln>
        </p:spPr>
        <p:txBody>
          <a:bodyPr anchorCtr="0" anchor="t" bIns="45700" lIns="45700" spcFirstLastPara="1" rIns="45700" wrap="square" tIns="45700">
            <a:normAutofit/>
          </a:bodyPr>
          <a:lstStyle/>
          <a:p>
            <a:pPr indent="-117475" lvl="0" marL="231775" marR="0" rtl="0" algn="l">
              <a:lnSpc>
                <a:spcPct val="150000"/>
              </a:lnSpc>
              <a:spcBef>
                <a:spcPts val="0"/>
              </a:spcBef>
              <a:spcAft>
                <a:spcPts val="0"/>
              </a:spcAft>
              <a:buClr>
                <a:srgbClr val="005241"/>
              </a:buClr>
              <a:buSzPts val="1800"/>
              <a:buFont typeface="Quattrocento Sans"/>
              <a:buNone/>
            </a:pPr>
            <a:r>
              <a:t/>
            </a:r>
            <a:endParaRPr b="0" i="0" sz="1800" u="none" cap="none" strike="noStrike">
              <a:solidFill>
                <a:srgbClr val="000000"/>
              </a:solidFill>
              <a:latin typeface="Helvetica Neue"/>
              <a:ea typeface="Helvetica Neue"/>
              <a:cs typeface="Helvetica Neue"/>
              <a:sym typeface="Helvetica Neue"/>
            </a:endParaRPr>
          </a:p>
        </p:txBody>
      </p:sp>
      <p:pic>
        <p:nvPicPr>
          <p:cNvPr id="104" name="Google Shape;104;p8"/>
          <p:cNvPicPr preferRelativeResize="0"/>
          <p:nvPr/>
        </p:nvPicPr>
        <p:blipFill rotWithShape="1">
          <a:blip r:embed="rId3">
            <a:alphaModFix/>
          </a:blip>
          <a:srcRect b="0" l="0" r="-398" t="19545"/>
          <a:stretch/>
        </p:blipFill>
        <p:spPr>
          <a:xfrm>
            <a:off x="2653665" y="1125220"/>
            <a:ext cx="6885305" cy="551751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9"/>
          <p:cNvSpPr/>
          <p:nvPr/>
        </p:nvSpPr>
        <p:spPr>
          <a:xfrm>
            <a:off x="407034" y="2174240"/>
            <a:ext cx="8572502" cy="990601"/>
          </a:xfrm>
          <a:custGeom>
            <a:rect b="b" l="l" r="r" t="t"/>
            <a:pathLst>
              <a:path extrusionOk="0" h="21600" w="21600">
                <a:moveTo>
                  <a:pt x="0" y="0"/>
                </a:moveTo>
                <a:lnTo>
                  <a:pt x="20352" y="0"/>
                </a:lnTo>
                <a:lnTo>
                  <a:pt x="21600" y="10800"/>
                </a:lnTo>
                <a:lnTo>
                  <a:pt x="20352" y="21600"/>
                </a:lnTo>
                <a:lnTo>
                  <a:pt x="0" y="21600"/>
                </a:lnTo>
                <a:close/>
              </a:path>
            </a:pathLst>
          </a:custGeom>
          <a:solidFill>
            <a:srgbClr val="F4F4CE"/>
          </a:solidFill>
          <a:ln cap="flat" cmpd="sng" w="9525">
            <a:solidFill>
              <a:srgbClr val="0858A6"/>
            </a:solidFill>
            <a:prstDash val="solid"/>
            <a:round/>
            <a:headEnd len="sm" w="sm" type="none"/>
            <a:tailEnd len="sm" w="sm" type="none"/>
          </a:ln>
          <a:effectLst>
            <a:outerShdw blurRad="38100" rotWithShape="0" dir="5400000" dist="23000">
              <a:srgbClr val="000000">
                <a:alpha val="34901"/>
              </a:srgbClr>
            </a:outerShdw>
          </a:effectLst>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10" name="Google Shape;110;p9"/>
          <p:cNvSpPr txBox="1"/>
          <p:nvPr>
            <p:ph type="title"/>
          </p:nvPr>
        </p:nvSpPr>
        <p:spPr>
          <a:xfrm>
            <a:off x="609600" y="2362200"/>
            <a:ext cx="10972800" cy="613833"/>
          </a:xfrm>
          <a:prstGeom prst="rect">
            <a:avLst/>
          </a:prstGeom>
          <a:noFill/>
          <a:ln>
            <a:noFill/>
          </a:ln>
        </p:spPr>
        <p:txBody>
          <a:bodyPr anchorCtr="0" anchor="ctr" bIns="45700" lIns="45700" spcFirstLastPara="1" rIns="45700" wrap="square" tIns="45700">
            <a:normAutofit/>
          </a:bodyPr>
          <a:lstStyle/>
          <a:p>
            <a:pPr indent="0" lvl="0" marL="0" rtl="0" algn="l">
              <a:lnSpc>
                <a:spcPct val="100000"/>
              </a:lnSpc>
              <a:spcBef>
                <a:spcPts val="0"/>
              </a:spcBef>
              <a:spcAft>
                <a:spcPts val="0"/>
              </a:spcAft>
              <a:buClr>
                <a:schemeClr val="accent3"/>
              </a:buClr>
              <a:buSzPts val="3200"/>
              <a:buFont typeface="Tahoma"/>
              <a:buNone/>
            </a:pPr>
            <a:r>
              <a:rPr lang="en-US"/>
              <a:t>Thảo Luận</a:t>
            </a:r>
            <a:endParaRPr/>
          </a:p>
        </p:txBody>
      </p:sp>
      <p:pic>
        <p:nvPicPr>
          <p:cNvPr descr="Picture 3" id="111" name="Google Shape;111;p9"/>
          <p:cNvPicPr preferRelativeResize="0"/>
          <p:nvPr/>
        </p:nvPicPr>
        <p:blipFill rotWithShape="1">
          <a:blip r:embed="rId3">
            <a:alphaModFix/>
          </a:blip>
          <a:srcRect b="0" l="0" r="0" t="0"/>
          <a:stretch/>
        </p:blipFill>
        <p:spPr>
          <a:xfrm>
            <a:off x="7772400" y="3302000"/>
            <a:ext cx="3556000" cy="35560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1_Custom Design">
  <a:themeElements>
    <a:clrScheme name="1_Custom Design">
      <a:dk1>
        <a:srgbClr val="000000"/>
      </a:dk1>
      <a:lt1>
        <a:srgbClr val="FFFFFF"/>
      </a:lt1>
      <a:dk2>
        <a:srgbClr val="A7A7A7"/>
      </a:dk2>
      <a:lt2>
        <a:srgbClr val="535353"/>
      </a:lt2>
      <a:accent1>
        <a:srgbClr val="0C5AA6"/>
      </a:accent1>
      <a:accent2>
        <a:srgbClr val="FF9700"/>
      </a:accent2>
      <a:accent3>
        <a:srgbClr val="00A383"/>
      </a:accent3>
      <a:accent4>
        <a:srgbClr val="B0B12B"/>
      </a:accent4>
      <a:accent5>
        <a:srgbClr val="B22D2B"/>
      </a:accent5>
      <a:accent6>
        <a:srgbClr val="BDAEF2"/>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1_Custom Design">
  <a:themeElements>
    <a:clrScheme name="1_Custom Design">
      <a:dk1>
        <a:srgbClr val="000000"/>
      </a:dk1>
      <a:lt1>
        <a:srgbClr val="FFFFFF"/>
      </a:lt1>
      <a:dk2>
        <a:srgbClr val="A7A7A7"/>
      </a:dk2>
      <a:lt2>
        <a:srgbClr val="535353"/>
      </a:lt2>
      <a:accent1>
        <a:srgbClr val="0C5AA6"/>
      </a:accent1>
      <a:accent2>
        <a:srgbClr val="FF9700"/>
      </a:accent2>
      <a:accent3>
        <a:srgbClr val="00A383"/>
      </a:accent3>
      <a:accent4>
        <a:srgbClr val="B0B12B"/>
      </a:accent4>
      <a:accent5>
        <a:srgbClr val="B22D2B"/>
      </a:accent5>
      <a:accent6>
        <a:srgbClr val="BDAEF2"/>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2025-08-18T14:31:44Z</dcterms:creat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1033-4.4.2.7669</vt:lpwstr>
  </property>
</Properties>
</file>